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69" r:id="rId4"/>
    <p:sldId id="268" r:id="rId5"/>
    <p:sldId id="270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59" r:id="rId14"/>
    <p:sldId id="279" r:id="rId15"/>
    <p:sldId id="266" r:id="rId16"/>
    <p:sldId id="261" r:id="rId17"/>
    <p:sldId id="26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B2B2B2"/>
    <a:srgbClr val="000000"/>
    <a:srgbClr val="F21B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7" autoAdjust="0"/>
    <p:restoredTop sz="85028" autoAdjust="0"/>
  </p:normalViewPr>
  <p:slideViewPr>
    <p:cSldViewPr snapToGrid="0">
      <p:cViewPr varScale="1">
        <p:scale>
          <a:sx n="88" d="100"/>
          <a:sy n="88" d="100"/>
        </p:scale>
        <p:origin x="423" y="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tmp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jpeg>
</file>

<file path=ppt/media/image6.jpeg>
</file>

<file path=ppt/media/image7.png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C40CBF-79CA-4E19-903A-7E541DABB2D4}" type="datetimeFigureOut">
              <a:rPr lang="en-US" smtClean="0"/>
              <a:t>4/16/2015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4B3566-9625-48DC-A2A8-35BDF60C6B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086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A: Hello, I’m</a:t>
            </a:r>
            <a:r>
              <a:rPr lang="en-US" baseline="0" dirty="0" smtClean="0"/>
              <a:t> Andrew Katz</a:t>
            </a:r>
          </a:p>
          <a:p>
            <a:r>
              <a:rPr lang="en-US" baseline="0" dirty="0" smtClean="0"/>
              <a:t>S: And I’m Sam </a:t>
            </a:r>
            <a:r>
              <a:rPr lang="en-US" baseline="0" dirty="0" err="1" smtClean="0"/>
              <a:t>Brause</a:t>
            </a:r>
            <a:r>
              <a:rPr lang="en-US" baseline="0" dirty="0" smtClean="0"/>
              <a:t>. We are from </a:t>
            </a:r>
            <a:r>
              <a:rPr lang="en-US" dirty="0" smtClean="0"/>
              <a:t>Mamaroneck</a:t>
            </a:r>
            <a:r>
              <a:rPr lang="en-US" baseline="0" dirty="0" smtClean="0"/>
              <a:t> High School, and we are here to present our solution to the mobile application development competition.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6279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A: We</a:t>
            </a:r>
            <a:r>
              <a:rPr lang="en-US" baseline="0" dirty="0" smtClean="0"/>
              <a:t> then had to debug the app again.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4729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S:</a:t>
            </a:r>
            <a:r>
              <a:rPr lang="en-US" baseline="0" dirty="0" smtClean="0"/>
              <a:t> Lastly, we had users test the app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6727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A: After we finished our</a:t>
            </a:r>
            <a:r>
              <a:rPr lang="en-US" baseline="0" dirty="0" smtClean="0"/>
              <a:t> app, we packaged the app along with our documentation, and submitted it for review on 2 DVDs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174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S: We used three tools:</a:t>
            </a:r>
            <a:r>
              <a:rPr lang="en-US" baseline="0" dirty="0" smtClean="0"/>
              <a:t> Android Studio for designing the app, </a:t>
            </a:r>
            <a:r>
              <a:rPr lang="en-US" baseline="0" dirty="0" err="1" smtClean="0"/>
              <a:t>Github</a:t>
            </a:r>
            <a:r>
              <a:rPr lang="en-US" baseline="0" dirty="0" smtClean="0"/>
              <a:t> for collaboration and version control, and Microsoft Word for writing the additional </a:t>
            </a:r>
            <a:r>
              <a:rPr lang="en-US" baseline="0" dirty="0" err="1" smtClean="0"/>
              <a:t>documention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7015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A: We wrote two different forms</a:t>
            </a:r>
            <a:r>
              <a:rPr lang="en-US" baseline="0" dirty="0" smtClean="0"/>
              <a:t> of documentation: Documentation that covered the entire app, including screenshots and instructions for testing, and documentation within the code, describing classes and methods.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489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S: Here</a:t>
            </a:r>
            <a:r>
              <a:rPr lang="en-US" baseline="0" dirty="0" smtClean="0"/>
              <a:t> is our app’s icon. We used our school’s logo as our app icon, to make it recognizable among the students.</a:t>
            </a:r>
          </a:p>
          <a:p>
            <a:r>
              <a:rPr lang="en-US" baseline="0" dirty="0" smtClean="0"/>
              <a:t>[click]</a:t>
            </a:r>
          </a:p>
          <a:p>
            <a:r>
              <a:rPr lang="en-US" baseline="0" dirty="0" smtClean="0"/>
              <a:t>A: This is the main screen of our app. Our app displays a list of events from a file included with the app. In portrait, a banner of images is also displayed.</a:t>
            </a:r>
          </a:p>
          <a:p>
            <a:r>
              <a:rPr lang="en-US" baseline="0" dirty="0" smtClean="0"/>
              <a:t>[click]</a:t>
            </a:r>
          </a:p>
          <a:p>
            <a:r>
              <a:rPr lang="en-US" baseline="0" dirty="0" smtClean="0"/>
              <a:t>S: When an event is clicked on, it is displayed in a more detailed view offering actions to the user.</a:t>
            </a:r>
          </a:p>
          <a:p>
            <a:r>
              <a:rPr lang="en-US" baseline="0" dirty="0" smtClean="0"/>
              <a:t>[click]</a:t>
            </a:r>
          </a:p>
          <a:p>
            <a:r>
              <a:rPr lang="en-US" baseline="0" dirty="0" smtClean="0"/>
              <a:t>A: Most events have an organizer, and with these events, a button is displayed allowing the user to contact the organizer.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7556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S: Please</a:t>
            </a:r>
            <a:r>
              <a:rPr lang="en-US" baseline="0" dirty="0" smtClean="0"/>
              <a:t> give us a moment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1915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A: Thank you very much for your time.</a:t>
            </a:r>
            <a:r>
              <a:rPr lang="en-US" baseline="0" dirty="0" smtClean="0"/>
              <a:t> We now open the floor to any questions.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8082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A: We were asked</a:t>
            </a:r>
            <a:r>
              <a:rPr lang="en-US" baseline="0" dirty="0" smtClean="0"/>
              <a:t> by our school to write a mobile App that announces events at our school, including dates, times, and contact information.</a:t>
            </a:r>
          </a:p>
          <a:p>
            <a:r>
              <a:rPr lang="en-US" baseline="0" dirty="0" smtClean="0"/>
              <a:t>S: We were to package an events list with the app, and include a banner of images.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8131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A: Our app addresses each</a:t>
            </a:r>
            <a:r>
              <a:rPr lang="en-US" baseline="0" dirty="0" smtClean="0"/>
              <a:t> aspect of the task.</a:t>
            </a:r>
          </a:p>
          <a:p>
            <a:r>
              <a:rPr lang="en-US" baseline="0" dirty="0" smtClean="0"/>
              <a:t>S: Our app’s main screen is an events list, and it has a banner of images from our school’ website.</a:t>
            </a:r>
          </a:p>
          <a:p>
            <a:r>
              <a:rPr lang="en-US" baseline="0" dirty="0" smtClean="0"/>
              <a:t>A: When an event is clicked on, the details view is opened, allowing the user to preform multiple actions, including emailing the event organizer, if available.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851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A: We chose to write  our app for the android platform</a:t>
            </a:r>
            <a:r>
              <a:rPr lang="en-US" baseline="0" dirty="0" smtClean="0"/>
              <a:t> because,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International Data Corporation’s survey found android to be the most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prevalent smartphone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1542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S: We</a:t>
            </a:r>
            <a:r>
              <a:rPr lang="en-US" baseline="0" dirty="0" smtClean="0"/>
              <a:t> followed a seven step design process, beginning with designing our user interface and ending with the release of our app.</a:t>
            </a:r>
          </a:p>
          <a:p>
            <a:r>
              <a:rPr lang="en-US" baseline="0" dirty="0" smtClean="0"/>
              <a:t>A: As we followed this process, we documented the app.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7943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A: The first step was to design the basic</a:t>
            </a:r>
            <a:r>
              <a:rPr lang="en-US" baseline="0" dirty="0" smtClean="0"/>
              <a:t> user interface in Android Studio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0741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S: Next,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implamented</a:t>
            </a:r>
            <a:r>
              <a:rPr lang="en-US" baseline="0" dirty="0" smtClean="0"/>
              <a:t> the code behind the interface, to create a basic, functional app.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6249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S:</a:t>
            </a:r>
            <a:r>
              <a:rPr lang="en-US" baseline="0" dirty="0" smtClean="0"/>
              <a:t> We then debugged our code.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405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A: We continued expanding</a:t>
            </a:r>
            <a:r>
              <a:rPr lang="en-US" baseline="0" dirty="0" smtClean="0"/>
              <a:t> the functionality of the app to go beyond the requirements, and improve the design.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63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5" name="Picture 14" descr="C0-HD-BTM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30"/>
          <a:stretch/>
        </p:blipFill>
        <p:spPr>
          <a:xfrm>
            <a:off x="0" y="4708029"/>
            <a:ext cx="12192000" cy="2146943"/>
          </a:xfrm>
          <a:prstGeom prst="rect">
            <a:avLst/>
          </a:prstGeom>
        </p:spPr>
      </p:pic>
      <p:sp>
        <p:nvSpPr>
          <p:cNvPr id="17" name="Snip and Round Single Corner Rectangle 16"/>
          <p:cNvSpPr/>
          <p:nvPr userDrawn="1"/>
        </p:nvSpPr>
        <p:spPr>
          <a:xfrm>
            <a:off x="9961510" y="5158568"/>
            <a:ext cx="2230490" cy="1711398"/>
          </a:xfrm>
          <a:prstGeom prst="snipRoundRect">
            <a:avLst>
              <a:gd name="adj1" fmla="val 50000"/>
              <a:gd name="adj2" fmla="val 0"/>
            </a:avLst>
          </a:prstGeom>
          <a:solidFill>
            <a:srgbClr val="FFFFFF">
              <a:alpha val="7098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http://jacksonfbla.org/wp-content/uploads/2013/08/fbla_logo.jpg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49" t="7812"/>
          <a:stretch/>
        </p:blipFill>
        <p:spPr bwMode="auto">
          <a:xfrm>
            <a:off x="10220938" y="5216418"/>
            <a:ext cx="1900512" cy="1543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ound Single Corner Rectangle 18"/>
          <p:cNvSpPr/>
          <p:nvPr userDrawn="1"/>
        </p:nvSpPr>
        <p:spPr>
          <a:xfrm>
            <a:off x="0" y="5892127"/>
            <a:ext cx="1371599" cy="957109"/>
          </a:xfrm>
          <a:prstGeom prst="round1Rect">
            <a:avLst/>
          </a:prstGeom>
          <a:solidFill>
            <a:srgbClr val="FFFFFF">
              <a:alpha val="7098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4" y="5733621"/>
            <a:ext cx="1243914" cy="1243914"/>
          </a:xfrm>
          <a:prstGeom prst="rect">
            <a:avLst/>
          </a:prstGeom>
        </p:spPr>
      </p:pic>
      <p:pic>
        <p:nvPicPr>
          <p:cNvPr id="21" name="Picture 20" descr="C0-HD-TOP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94"/>
          <a:stretch/>
        </p:blipFill>
        <p:spPr>
          <a:xfrm>
            <a:off x="0" y="4578351"/>
            <a:ext cx="12192000" cy="22645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3" name="Snip and Round Single Corner Rectangle 2"/>
          <p:cNvSpPr/>
          <p:nvPr userDrawn="1"/>
        </p:nvSpPr>
        <p:spPr>
          <a:xfrm>
            <a:off x="10291488" y="5305785"/>
            <a:ext cx="1900512" cy="1543452"/>
          </a:xfrm>
          <a:prstGeom prst="snipRoundRect">
            <a:avLst>
              <a:gd name="adj1" fmla="val 50000"/>
              <a:gd name="adj2" fmla="val 0"/>
            </a:avLst>
          </a:prstGeom>
          <a:solidFill>
            <a:srgbClr val="FFFFFF">
              <a:alpha val="7098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C0-HD-BTM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554"/>
          <a:stretch/>
        </p:blipFill>
        <p:spPr>
          <a:xfrm>
            <a:off x="0" y="4708029"/>
            <a:ext cx="12192000" cy="2171166"/>
          </a:xfrm>
          <a:prstGeom prst="rect">
            <a:avLst/>
          </a:prstGeom>
        </p:spPr>
      </p:pic>
      <p:sp>
        <p:nvSpPr>
          <p:cNvPr id="17" name="Snip and Round Single Corner Rectangle 16"/>
          <p:cNvSpPr/>
          <p:nvPr userDrawn="1"/>
        </p:nvSpPr>
        <p:spPr>
          <a:xfrm>
            <a:off x="9961510" y="5158568"/>
            <a:ext cx="2230490" cy="1711398"/>
          </a:xfrm>
          <a:prstGeom prst="snipRoundRect">
            <a:avLst>
              <a:gd name="adj1" fmla="val 50000"/>
              <a:gd name="adj2" fmla="val 0"/>
            </a:avLst>
          </a:prstGeom>
          <a:solidFill>
            <a:srgbClr val="FFFFFF">
              <a:alpha val="7098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http://jacksonfbla.org/wp-content/uploads/2013/08/fbla_logo.jpg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49" t="7812"/>
          <a:stretch/>
        </p:blipFill>
        <p:spPr bwMode="auto">
          <a:xfrm>
            <a:off x="10220938" y="5216418"/>
            <a:ext cx="1900512" cy="1543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ound Single Corner Rectangle 18"/>
          <p:cNvSpPr/>
          <p:nvPr userDrawn="1"/>
        </p:nvSpPr>
        <p:spPr>
          <a:xfrm>
            <a:off x="0" y="5892127"/>
            <a:ext cx="1371599" cy="987068"/>
          </a:xfrm>
          <a:prstGeom prst="round1Rect">
            <a:avLst/>
          </a:prstGeom>
          <a:solidFill>
            <a:srgbClr val="FFFFFF">
              <a:alpha val="7098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4" y="5733621"/>
            <a:ext cx="1243914" cy="12439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52521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8" name="Picture 7" descr="http://jacksonfbla.org/wp-content/uploads/2013/08/fbla_logo.jpg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49" t="7812"/>
          <a:stretch/>
        </p:blipFill>
        <p:spPr bwMode="auto">
          <a:xfrm>
            <a:off x="10340650" y="8477"/>
            <a:ext cx="1900512" cy="1543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37" y="0"/>
            <a:ext cx="1243914" cy="12439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8" name="Picture 7" descr="http://jacksonfbla.org/wp-content/uploads/2013/08/fbla_logo.jpg"/>
          <p:cNvPicPr>
            <a:picLocks noChangeAspect="1" noChangeArrowheads="1"/>
          </p:cNvPicPr>
          <p:nvPr userDrawn="1"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49" t="7812"/>
          <a:stretch/>
        </p:blipFill>
        <p:spPr bwMode="auto">
          <a:xfrm>
            <a:off x="10227645" y="5216226"/>
            <a:ext cx="1900512" cy="1543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3" y="5727881"/>
            <a:ext cx="1243914" cy="124391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iming>
    <p:tnLst>
      <p:par>
        <p:cTn id="1" dur="indefinite" restart="never" nodeType="tmRoot"/>
      </p:par>
    </p:tnLst>
  </p:timing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hyperlink" Target="mailto:svbrause@gmail.com" TargetMode="External"/><Relationship Id="rId4" Type="http://schemas.openxmlformats.org/officeDocument/2006/relationships/hyperlink" Target="mailto:aakatz3@gmail.com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9002" y="600994"/>
            <a:ext cx="11593996" cy="1825096"/>
          </a:xfrm>
        </p:spPr>
        <p:txBody>
          <a:bodyPr>
            <a:normAutofit/>
          </a:bodyPr>
          <a:lstStyle/>
          <a:p>
            <a:pPr algn="ctr"/>
            <a:r>
              <a:rPr lang="en-US" sz="4800" dirty="0" smtClean="0"/>
              <a:t>Mobile Application Development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4700" y="2426090"/>
            <a:ext cx="9448800" cy="6858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Mamaroneck High School</a:t>
            </a:r>
            <a:endParaRPr lang="en-US" sz="2400" dirty="0"/>
          </a:p>
        </p:txBody>
      </p:sp>
      <p:grpSp>
        <p:nvGrpSpPr>
          <p:cNvPr id="4" name="Group 3"/>
          <p:cNvGrpSpPr/>
          <p:nvPr/>
        </p:nvGrpSpPr>
        <p:grpSpPr>
          <a:xfrm>
            <a:off x="1341784" y="3084982"/>
            <a:ext cx="4731098" cy="1661993"/>
            <a:chOff x="11377264" y="1178969"/>
            <a:chExt cx="2903295" cy="1019902"/>
          </a:xfrm>
        </p:grpSpPr>
        <p:pic>
          <p:nvPicPr>
            <p:cNvPr id="5" name="Picture 2" descr="https://fbcdn-profile-a.akamaihd.net/hprofile-ak-xfa1/v/t1.0-1/p320x320/10438557_392459417574073_8020700183090881959_n.jpg?oh=3e0b4fe51b39309b376778260a873bc8&amp;oe=55B607A4&amp;__gda__=1433900077_fc05d5f6525cf149fc5477132b3592df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77264" y="1201656"/>
              <a:ext cx="997214" cy="9972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12374478" y="1178969"/>
              <a:ext cx="1906081" cy="1019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Andrew</a:t>
              </a:r>
              <a:r>
                <a:rPr lang="en-US" sz="3600" dirty="0" smtClean="0"/>
                <a:t> </a:t>
              </a:r>
              <a:r>
                <a:rPr lang="en-US" sz="36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Katz</a:t>
              </a:r>
            </a:p>
            <a:p>
              <a:r>
                <a:rPr lang="en-US" sz="24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Lead Developer</a:t>
              </a:r>
            </a:p>
            <a:p>
              <a:r>
                <a:rPr lang="en-US" sz="1400" dirty="0" smtClean="0"/>
                <a:t>10</a:t>
              </a:r>
              <a:r>
                <a:rPr lang="en-US" sz="1400" baseline="30000" dirty="0" smtClean="0"/>
                <a:t>th</a:t>
              </a:r>
              <a:r>
                <a:rPr lang="en-US" sz="1400" dirty="0" smtClean="0"/>
                <a:t> Grade Student</a:t>
              </a:r>
            </a:p>
            <a:p>
              <a:r>
                <a:rPr lang="en-US" sz="1400" dirty="0" smtClean="0"/>
                <a:t>Mamaroneck High School</a:t>
              </a:r>
            </a:p>
            <a:p>
              <a:r>
                <a:rPr lang="en-US" sz="1400" dirty="0" smtClean="0">
                  <a:hlinkClick r:id="rId4"/>
                </a:rPr>
                <a:t>aakatz3@gmail.com</a:t>
              </a:r>
              <a:endParaRPr lang="en-US" sz="1400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775549" y="3121952"/>
            <a:ext cx="4739586" cy="1661993"/>
            <a:chOff x="3409131" y="3706762"/>
            <a:chExt cx="4739586" cy="1661993"/>
          </a:xfrm>
        </p:grpSpPr>
        <p:sp>
          <p:nvSpPr>
            <p:cNvPr id="8" name="TextBox 7"/>
            <p:cNvSpPr txBox="1"/>
            <p:nvPr/>
          </p:nvSpPr>
          <p:spPr>
            <a:xfrm>
              <a:off x="5034154" y="3706762"/>
              <a:ext cx="3114563" cy="1661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Sam </a:t>
              </a:r>
              <a:r>
                <a:rPr lang="en-US" sz="3600" dirty="0" err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Brause</a:t>
              </a:r>
              <a:endParaRPr 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r>
                <a:rPr lang="en-US" sz="24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Assistant Developer</a:t>
              </a:r>
            </a:p>
            <a:p>
              <a:r>
                <a:rPr lang="en-US" sz="1400" dirty="0"/>
                <a:t>9</a:t>
              </a:r>
              <a:r>
                <a:rPr lang="en-US" sz="1400" baseline="30000" dirty="0" smtClean="0"/>
                <a:t>th</a:t>
              </a:r>
              <a:r>
                <a:rPr lang="en-US" sz="1400" dirty="0" smtClean="0"/>
                <a:t> Grade Student</a:t>
              </a:r>
            </a:p>
            <a:p>
              <a:r>
                <a:rPr lang="en-US" sz="1400" dirty="0" smtClean="0"/>
                <a:t>Mamaroneck High School</a:t>
              </a:r>
            </a:p>
            <a:p>
              <a:r>
                <a:rPr lang="en-US" sz="1400" dirty="0" smtClean="0">
                  <a:hlinkClick r:id="rId5"/>
                </a:rPr>
                <a:t>svbrause@gmail.com</a:t>
              </a:r>
              <a:endParaRPr lang="en-US" sz="1400" dirty="0"/>
            </a:p>
          </p:txBody>
        </p:sp>
        <p:pic>
          <p:nvPicPr>
            <p:cNvPr id="9" name="Picture 2" descr="https://scontent-lga.xx.fbcdn.net/hphotos-xaf1/t31.0-8/10583006_326883837487441_1815382200864366219_o.jp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09131" y="3706762"/>
              <a:ext cx="1661993" cy="16619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02371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Tm="11992">
        <p14:doors dir="vert"/>
      </p:transition>
    </mc:Choice>
    <mc:Fallback xmlns="">
      <p:transition spd="slow" advTm="11992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36672"/>
            <a:ext cx="8610600" cy="1293028"/>
          </a:xfrm>
        </p:spPr>
        <p:txBody>
          <a:bodyPr/>
          <a:lstStyle/>
          <a:p>
            <a:r>
              <a:rPr lang="en-US" dirty="0" smtClean="0"/>
              <a:t>Design Process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34546" y="1491099"/>
            <a:ext cx="10933440" cy="766187"/>
            <a:chOff x="687406" y="2212694"/>
            <a:chExt cx="10933440" cy="766187"/>
          </a:xfrm>
        </p:grpSpPr>
        <p:sp>
          <p:nvSpPr>
            <p:cNvPr id="6" name="Freeform 5"/>
            <p:cNvSpPr/>
            <p:nvPr/>
          </p:nvSpPr>
          <p:spPr>
            <a:xfrm>
              <a:off x="68740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0 w 1890884"/>
                <a:gd name="connsiteY5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69342" tIns="34671" rIns="206424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Interface Design</a:t>
              </a:r>
              <a:endParaRPr lang="en-US" sz="1300" b="1" kern="1200" dirty="0"/>
            </a:p>
          </p:txBody>
        </p:sp>
        <p:sp>
          <p:nvSpPr>
            <p:cNvPr id="7" name="Freeform 6"/>
            <p:cNvSpPr/>
            <p:nvPr/>
          </p:nvSpPr>
          <p:spPr>
            <a:xfrm>
              <a:off x="2200114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Implement Basic Functionality</a:t>
              </a:r>
              <a:endParaRPr lang="en-US" sz="1300" b="1" kern="1200" dirty="0"/>
            </a:p>
          </p:txBody>
        </p:sp>
        <p:sp>
          <p:nvSpPr>
            <p:cNvPr id="8" name="Freeform 7"/>
            <p:cNvSpPr/>
            <p:nvPr/>
          </p:nvSpPr>
          <p:spPr>
            <a:xfrm>
              <a:off x="3712821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9" name="Freeform 8"/>
            <p:cNvSpPr/>
            <p:nvPr/>
          </p:nvSpPr>
          <p:spPr>
            <a:xfrm>
              <a:off x="5225528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Expand Functionality</a:t>
              </a:r>
              <a:endParaRPr lang="en-US" sz="1300" b="1" kern="1200" dirty="0"/>
            </a:p>
          </p:txBody>
        </p:sp>
        <p:sp>
          <p:nvSpPr>
            <p:cNvPr id="10" name="Freeform 9"/>
            <p:cNvSpPr/>
            <p:nvPr/>
          </p:nvSpPr>
          <p:spPr>
            <a:xfrm>
              <a:off x="673823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>
                  <a:solidFill>
                    <a:schemeClr val="tx1"/>
                  </a:solidFill>
                </a:rPr>
                <a:t>Debug</a:t>
              </a:r>
              <a:endParaRPr lang="en-US" sz="1300" b="1" kern="1200" dirty="0">
                <a:solidFill>
                  <a:schemeClr val="tx1"/>
                </a:solidFill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>
              <a:off x="8250943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Testing</a:t>
              </a:r>
              <a:endParaRPr lang="en-US" sz="1300" b="1" kern="1200" dirty="0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9720179" y="2212694"/>
              <a:ext cx="1900667" cy="766187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512708 w 1896166"/>
                <a:gd name="connsiteY3" fmla="*/ 756353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76018"/>
                <a:gd name="connsiteX1" fmla="*/ 1896166 w 1896166"/>
                <a:gd name="connsiteY1" fmla="*/ 0 h 776018"/>
                <a:gd name="connsiteX2" fmla="*/ 1890884 w 1896166"/>
                <a:gd name="connsiteY2" fmla="*/ 378177 h 776018"/>
                <a:gd name="connsiteX3" fmla="*/ 1896166 w 1896166"/>
                <a:gd name="connsiteY3" fmla="*/ 776018 h 776018"/>
                <a:gd name="connsiteX4" fmla="*/ 0 w 1896166"/>
                <a:gd name="connsiteY4" fmla="*/ 756353 h 776018"/>
                <a:gd name="connsiteX5" fmla="*/ 378177 w 1896166"/>
                <a:gd name="connsiteY5" fmla="*/ 378177 h 776018"/>
                <a:gd name="connsiteX6" fmla="*/ 0 w 1896166"/>
                <a:gd name="connsiteY6" fmla="*/ 0 h 776018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37172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8943"/>
                <a:gd name="connsiteY0" fmla="*/ 0 h 756353"/>
                <a:gd name="connsiteX1" fmla="*/ 1896166 w 1898943"/>
                <a:gd name="connsiteY1" fmla="*/ 0 h 756353"/>
                <a:gd name="connsiteX2" fmla="*/ 1856470 w 1898943"/>
                <a:gd name="connsiteY2" fmla="*/ 412589 h 756353"/>
                <a:gd name="connsiteX3" fmla="*/ 1886333 w 1898943"/>
                <a:gd name="connsiteY3" fmla="*/ 751438 h 756353"/>
                <a:gd name="connsiteX4" fmla="*/ 0 w 1898943"/>
                <a:gd name="connsiteY4" fmla="*/ 756353 h 756353"/>
                <a:gd name="connsiteX5" fmla="*/ 378177 w 1898943"/>
                <a:gd name="connsiteY5" fmla="*/ 378177 h 756353"/>
                <a:gd name="connsiteX6" fmla="*/ 0 w 1898943"/>
                <a:gd name="connsiteY6" fmla="*/ 0 h 756353"/>
                <a:gd name="connsiteX0" fmla="*/ 0 w 1922507"/>
                <a:gd name="connsiteY0" fmla="*/ 0 h 756353"/>
                <a:gd name="connsiteX1" fmla="*/ 1896166 w 1922507"/>
                <a:gd name="connsiteY1" fmla="*/ 0 h 756353"/>
                <a:gd name="connsiteX2" fmla="*/ 1895799 w 1922507"/>
                <a:gd name="connsiteY2" fmla="*/ 402757 h 756353"/>
                <a:gd name="connsiteX3" fmla="*/ 1886333 w 1922507"/>
                <a:gd name="connsiteY3" fmla="*/ 751438 h 756353"/>
                <a:gd name="connsiteX4" fmla="*/ 0 w 1922507"/>
                <a:gd name="connsiteY4" fmla="*/ 756353 h 756353"/>
                <a:gd name="connsiteX5" fmla="*/ 378177 w 1922507"/>
                <a:gd name="connsiteY5" fmla="*/ 378177 h 756353"/>
                <a:gd name="connsiteX6" fmla="*/ 0 w 1922507"/>
                <a:gd name="connsiteY6" fmla="*/ 0 h 756353"/>
                <a:gd name="connsiteX0" fmla="*/ 0 w 1903111"/>
                <a:gd name="connsiteY0" fmla="*/ 0 h 756353"/>
                <a:gd name="connsiteX1" fmla="*/ 1896166 w 1903111"/>
                <a:gd name="connsiteY1" fmla="*/ 0 h 756353"/>
                <a:gd name="connsiteX2" fmla="*/ 1895799 w 1903111"/>
                <a:gd name="connsiteY2" fmla="*/ 402757 h 756353"/>
                <a:gd name="connsiteX3" fmla="*/ 1886333 w 1903111"/>
                <a:gd name="connsiteY3" fmla="*/ 751438 h 756353"/>
                <a:gd name="connsiteX4" fmla="*/ 0 w 1903111"/>
                <a:gd name="connsiteY4" fmla="*/ 756353 h 756353"/>
                <a:gd name="connsiteX5" fmla="*/ 378177 w 1903111"/>
                <a:gd name="connsiteY5" fmla="*/ 378177 h 756353"/>
                <a:gd name="connsiteX6" fmla="*/ 0 w 1903111"/>
                <a:gd name="connsiteY6" fmla="*/ 0 h 756353"/>
                <a:gd name="connsiteX0" fmla="*/ 0 w 1900667"/>
                <a:gd name="connsiteY0" fmla="*/ 0 h 756353"/>
                <a:gd name="connsiteX1" fmla="*/ 1896166 w 1900667"/>
                <a:gd name="connsiteY1" fmla="*/ 0 h 756353"/>
                <a:gd name="connsiteX2" fmla="*/ 1895799 w 1900667"/>
                <a:gd name="connsiteY2" fmla="*/ 402757 h 756353"/>
                <a:gd name="connsiteX3" fmla="*/ 1886333 w 1900667"/>
                <a:gd name="connsiteY3" fmla="*/ 751438 h 756353"/>
                <a:gd name="connsiteX4" fmla="*/ 0 w 1900667"/>
                <a:gd name="connsiteY4" fmla="*/ 756353 h 756353"/>
                <a:gd name="connsiteX5" fmla="*/ 378177 w 1900667"/>
                <a:gd name="connsiteY5" fmla="*/ 378177 h 756353"/>
                <a:gd name="connsiteX6" fmla="*/ 0 w 1900667"/>
                <a:gd name="connsiteY6" fmla="*/ 0 h 756353"/>
                <a:gd name="connsiteX0" fmla="*/ 0 w 1901082"/>
                <a:gd name="connsiteY0" fmla="*/ 0 h 766187"/>
                <a:gd name="connsiteX1" fmla="*/ 1896166 w 1901082"/>
                <a:gd name="connsiteY1" fmla="*/ 0 h 766187"/>
                <a:gd name="connsiteX2" fmla="*/ 1895799 w 1901082"/>
                <a:gd name="connsiteY2" fmla="*/ 402757 h 766187"/>
                <a:gd name="connsiteX3" fmla="*/ 1901082 w 1901082"/>
                <a:gd name="connsiteY3" fmla="*/ 766187 h 766187"/>
                <a:gd name="connsiteX4" fmla="*/ 0 w 1901082"/>
                <a:gd name="connsiteY4" fmla="*/ 756353 h 766187"/>
                <a:gd name="connsiteX5" fmla="*/ 378177 w 1901082"/>
                <a:gd name="connsiteY5" fmla="*/ 378177 h 766187"/>
                <a:gd name="connsiteX6" fmla="*/ 0 w 1901082"/>
                <a:gd name="connsiteY6" fmla="*/ 0 h 766187"/>
                <a:gd name="connsiteX0" fmla="*/ 0 w 1900667"/>
                <a:gd name="connsiteY0" fmla="*/ 0 h 766187"/>
                <a:gd name="connsiteX1" fmla="*/ 1896166 w 1900667"/>
                <a:gd name="connsiteY1" fmla="*/ 0 h 766187"/>
                <a:gd name="connsiteX2" fmla="*/ 1895799 w 1900667"/>
                <a:gd name="connsiteY2" fmla="*/ 402757 h 766187"/>
                <a:gd name="connsiteX3" fmla="*/ 1886334 w 1900667"/>
                <a:gd name="connsiteY3" fmla="*/ 766187 h 766187"/>
                <a:gd name="connsiteX4" fmla="*/ 0 w 1900667"/>
                <a:gd name="connsiteY4" fmla="*/ 756353 h 766187"/>
                <a:gd name="connsiteX5" fmla="*/ 378177 w 1900667"/>
                <a:gd name="connsiteY5" fmla="*/ 378177 h 766187"/>
                <a:gd name="connsiteX6" fmla="*/ 0 w 1900667"/>
                <a:gd name="connsiteY6" fmla="*/ 0 h 76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0667" h="766187">
                  <a:moveTo>
                    <a:pt x="0" y="0"/>
                  </a:moveTo>
                  <a:lnTo>
                    <a:pt x="1896166" y="0"/>
                  </a:lnTo>
                  <a:cubicBezTo>
                    <a:pt x="1894405" y="126059"/>
                    <a:pt x="1907393" y="301278"/>
                    <a:pt x="1895799" y="402757"/>
                  </a:cubicBezTo>
                  <a:cubicBezTo>
                    <a:pt x="1887728" y="697603"/>
                    <a:pt x="1884573" y="633573"/>
                    <a:pt x="1886334" y="766187"/>
                  </a:cubicBez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Release</a:t>
              </a:r>
              <a:endParaRPr lang="en-US" sz="1300" b="1" kern="1200" dirty="0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254" y="2321550"/>
            <a:ext cx="2385530" cy="450289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5403" y="2565743"/>
            <a:ext cx="6049812" cy="298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0691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36672"/>
            <a:ext cx="8610600" cy="1293028"/>
          </a:xfrm>
        </p:spPr>
        <p:txBody>
          <a:bodyPr/>
          <a:lstStyle/>
          <a:p>
            <a:r>
              <a:rPr lang="en-US" dirty="0" smtClean="0"/>
              <a:t>Design Process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34546" y="1491099"/>
            <a:ext cx="10933440" cy="766187"/>
            <a:chOff x="687406" y="2212694"/>
            <a:chExt cx="10933440" cy="766187"/>
          </a:xfrm>
        </p:grpSpPr>
        <p:sp>
          <p:nvSpPr>
            <p:cNvPr id="6" name="Freeform 5"/>
            <p:cNvSpPr/>
            <p:nvPr/>
          </p:nvSpPr>
          <p:spPr>
            <a:xfrm>
              <a:off x="68740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0 w 1890884"/>
                <a:gd name="connsiteY5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69342" tIns="34671" rIns="206424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Interface Design</a:t>
              </a:r>
              <a:endParaRPr lang="en-US" sz="1300" b="1" kern="1200" dirty="0"/>
            </a:p>
          </p:txBody>
        </p:sp>
        <p:sp>
          <p:nvSpPr>
            <p:cNvPr id="7" name="Freeform 6"/>
            <p:cNvSpPr/>
            <p:nvPr/>
          </p:nvSpPr>
          <p:spPr>
            <a:xfrm>
              <a:off x="2200114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Implement Basic Functionality</a:t>
              </a:r>
              <a:endParaRPr lang="en-US" sz="1300" b="1" kern="1200" dirty="0"/>
            </a:p>
          </p:txBody>
        </p:sp>
        <p:sp>
          <p:nvSpPr>
            <p:cNvPr id="8" name="Freeform 7"/>
            <p:cNvSpPr/>
            <p:nvPr/>
          </p:nvSpPr>
          <p:spPr>
            <a:xfrm>
              <a:off x="3712821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9" name="Freeform 8"/>
            <p:cNvSpPr/>
            <p:nvPr/>
          </p:nvSpPr>
          <p:spPr>
            <a:xfrm>
              <a:off x="5225528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Expand Functionality</a:t>
              </a:r>
              <a:endParaRPr lang="en-US" sz="1300" b="1" kern="1200" dirty="0"/>
            </a:p>
          </p:txBody>
        </p:sp>
        <p:sp>
          <p:nvSpPr>
            <p:cNvPr id="10" name="Freeform 9"/>
            <p:cNvSpPr/>
            <p:nvPr/>
          </p:nvSpPr>
          <p:spPr>
            <a:xfrm>
              <a:off x="673823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8250943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>
                  <a:solidFill>
                    <a:schemeClr val="tx1"/>
                  </a:solidFill>
                </a:rPr>
                <a:t>Testing</a:t>
              </a:r>
              <a:endParaRPr lang="en-US" sz="1300" b="1" kern="1200" dirty="0">
                <a:solidFill>
                  <a:schemeClr val="tx1"/>
                </a:solidFill>
              </a:endParaRPr>
            </a:p>
          </p:txBody>
        </p:sp>
        <p:sp>
          <p:nvSpPr>
            <p:cNvPr id="12" name="Freeform 11"/>
            <p:cNvSpPr/>
            <p:nvPr/>
          </p:nvSpPr>
          <p:spPr>
            <a:xfrm>
              <a:off x="9720179" y="2212694"/>
              <a:ext cx="1900667" cy="766187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512708 w 1896166"/>
                <a:gd name="connsiteY3" fmla="*/ 756353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76018"/>
                <a:gd name="connsiteX1" fmla="*/ 1896166 w 1896166"/>
                <a:gd name="connsiteY1" fmla="*/ 0 h 776018"/>
                <a:gd name="connsiteX2" fmla="*/ 1890884 w 1896166"/>
                <a:gd name="connsiteY2" fmla="*/ 378177 h 776018"/>
                <a:gd name="connsiteX3" fmla="*/ 1896166 w 1896166"/>
                <a:gd name="connsiteY3" fmla="*/ 776018 h 776018"/>
                <a:gd name="connsiteX4" fmla="*/ 0 w 1896166"/>
                <a:gd name="connsiteY4" fmla="*/ 756353 h 776018"/>
                <a:gd name="connsiteX5" fmla="*/ 378177 w 1896166"/>
                <a:gd name="connsiteY5" fmla="*/ 378177 h 776018"/>
                <a:gd name="connsiteX6" fmla="*/ 0 w 1896166"/>
                <a:gd name="connsiteY6" fmla="*/ 0 h 776018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37172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8943"/>
                <a:gd name="connsiteY0" fmla="*/ 0 h 756353"/>
                <a:gd name="connsiteX1" fmla="*/ 1896166 w 1898943"/>
                <a:gd name="connsiteY1" fmla="*/ 0 h 756353"/>
                <a:gd name="connsiteX2" fmla="*/ 1856470 w 1898943"/>
                <a:gd name="connsiteY2" fmla="*/ 412589 h 756353"/>
                <a:gd name="connsiteX3" fmla="*/ 1886333 w 1898943"/>
                <a:gd name="connsiteY3" fmla="*/ 751438 h 756353"/>
                <a:gd name="connsiteX4" fmla="*/ 0 w 1898943"/>
                <a:gd name="connsiteY4" fmla="*/ 756353 h 756353"/>
                <a:gd name="connsiteX5" fmla="*/ 378177 w 1898943"/>
                <a:gd name="connsiteY5" fmla="*/ 378177 h 756353"/>
                <a:gd name="connsiteX6" fmla="*/ 0 w 1898943"/>
                <a:gd name="connsiteY6" fmla="*/ 0 h 756353"/>
                <a:gd name="connsiteX0" fmla="*/ 0 w 1922507"/>
                <a:gd name="connsiteY0" fmla="*/ 0 h 756353"/>
                <a:gd name="connsiteX1" fmla="*/ 1896166 w 1922507"/>
                <a:gd name="connsiteY1" fmla="*/ 0 h 756353"/>
                <a:gd name="connsiteX2" fmla="*/ 1895799 w 1922507"/>
                <a:gd name="connsiteY2" fmla="*/ 402757 h 756353"/>
                <a:gd name="connsiteX3" fmla="*/ 1886333 w 1922507"/>
                <a:gd name="connsiteY3" fmla="*/ 751438 h 756353"/>
                <a:gd name="connsiteX4" fmla="*/ 0 w 1922507"/>
                <a:gd name="connsiteY4" fmla="*/ 756353 h 756353"/>
                <a:gd name="connsiteX5" fmla="*/ 378177 w 1922507"/>
                <a:gd name="connsiteY5" fmla="*/ 378177 h 756353"/>
                <a:gd name="connsiteX6" fmla="*/ 0 w 1922507"/>
                <a:gd name="connsiteY6" fmla="*/ 0 h 756353"/>
                <a:gd name="connsiteX0" fmla="*/ 0 w 1903111"/>
                <a:gd name="connsiteY0" fmla="*/ 0 h 756353"/>
                <a:gd name="connsiteX1" fmla="*/ 1896166 w 1903111"/>
                <a:gd name="connsiteY1" fmla="*/ 0 h 756353"/>
                <a:gd name="connsiteX2" fmla="*/ 1895799 w 1903111"/>
                <a:gd name="connsiteY2" fmla="*/ 402757 h 756353"/>
                <a:gd name="connsiteX3" fmla="*/ 1886333 w 1903111"/>
                <a:gd name="connsiteY3" fmla="*/ 751438 h 756353"/>
                <a:gd name="connsiteX4" fmla="*/ 0 w 1903111"/>
                <a:gd name="connsiteY4" fmla="*/ 756353 h 756353"/>
                <a:gd name="connsiteX5" fmla="*/ 378177 w 1903111"/>
                <a:gd name="connsiteY5" fmla="*/ 378177 h 756353"/>
                <a:gd name="connsiteX6" fmla="*/ 0 w 1903111"/>
                <a:gd name="connsiteY6" fmla="*/ 0 h 756353"/>
                <a:gd name="connsiteX0" fmla="*/ 0 w 1900667"/>
                <a:gd name="connsiteY0" fmla="*/ 0 h 756353"/>
                <a:gd name="connsiteX1" fmla="*/ 1896166 w 1900667"/>
                <a:gd name="connsiteY1" fmla="*/ 0 h 756353"/>
                <a:gd name="connsiteX2" fmla="*/ 1895799 w 1900667"/>
                <a:gd name="connsiteY2" fmla="*/ 402757 h 756353"/>
                <a:gd name="connsiteX3" fmla="*/ 1886333 w 1900667"/>
                <a:gd name="connsiteY3" fmla="*/ 751438 h 756353"/>
                <a:gd name="connsiteX4" fmla="*/ 0 w 1900667"/>
                <a:gd name="connsiteY4" fmla="*/ 756353 h 756353"/>
                <a:gd name="connsiteX5" fmla="*/ 378177 w 1900667"/>
                <a:gd name="connsiteY5" fmla="*/ 378177 h 756353"/>
                <a:gd name="connsiteX6" fmla="*/ 0 w 1900667"/>
                <a:gd name="connsiteY6" fmla="*/ 0 h 756353"/>
                <a:gd name="connsiteX0" fmla="*/ 0 w 1901082"/>
                <a:gd name="connsiteY0" fmla="*/ 0 h 766187"/>
                <a:gd name="connsiteX1" fmla="*/ 1896166 w 1901082"/>
                <a:gd name="connsiteY1" fmla="*/ 0 h 766187"/>
                <a:gd name="connsiteX2" fmla="*/ 1895799 w 1901082"/>
                <a:gd name="connsiteY2" fmla="*/ 402757 h 766187"/>
                <a:gd name="connsiteX3" fmla="*/ 1901082 w 1901082"/>
                <a:gd name="connsiteY3" fmla="*/ 766187 h 766187"/>
                <a:gd name="connsiteX4" fmla="*/ 0 w 1901082"/>
                <a:gd name="connsiteY4" fmla="*/ 756353 h 766187"/>
                <a:gd name="connsiteX5" fmla="*/ 378177 w 1901082"/>
                <a:gd name="connsiteY5" fmla="*/ 378177 h 766187"/>
                <a:gd name="connsiteX6" fmla="*/ 0 w 1901082"/>
                <a:gd name="connsiteY6" fmla="*/ 0 h 766187"/>
                <a:gd name="connsiteX0" fmla="*/ 0 w 1900667"/>
                <a:gd name="connsiteY0" fmla="*/ 0 h 766187"/>
                <a:gd name="connsiteX1" fmla="*/ 1896166 w 1900667"/>
                <a:gd name="connsiteY1" fmla="*/ 0 h 766187"/>
                <a:gd name="connsiteX2" fmla="*/ 1895799 w 1900667"/>
                <a:gd name="connsiteY2" fmla="*/ 402757 h 766187"/>
                <a:gd name="connsiteX3" fmla="*/ 1886334 w 1900667"/>
                <a:gd name="connsiteY3" fmla="*/ 766187 h 766187"/>
                <a:gd name="connsiteX4" fmla="*/ 0 w 1900667"/>
                <a:gd name="connsiteY4" fmla="*/ 756353 h 766187"/>
                <a:gd name="connsiteX5" fmla="*/ 378177 w 1900667"/>
                <a:gd name="connsiteY5" fmla="*/ 378177 h 766187"/>
                <a:gd name="connsiteX6" fmla="*/ 0 w 1900667"/>
                <a:gd name="connsiteY6" fmla="*/ 0 h 76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0667" h="766187">
                  <a:moveTo>
                    <a:pt x="0" y="0"/>
                  </a:moveTo>
                  <a:lnTo>
                    <a:pt x="1896166" y="0"/>
                  </a:lnTo>
                  <a:cubicBezTo>
                    <a:pt x="1894405" y="126059"/>
                    <a:pt x="1907393" y="301278"/>
                    <a:pt x="1895799" y="402757"/>
                  </a:cubicBezTo>
                  <a:cubicBezTo>
                    <a:pt x="1887728" y="697603"/>
                    <a:pt x="1884573" y="633573"/>
                    <a:pt x="1886334" y="766187"/>
                  </a:cubicBez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Release</a:t>
              </a:r>
              <a:endParaRPr lang="en-US" sz="1300" b="1" kern="1200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26" y="2567321"/>
            <a:ext cx="2165770" cy="38502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582" y="2567321"/>
            <a:ext cx="2155545" cy="383208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749" y="2784127"/>
            <a:ext cx="6021237" cy="3386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2809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36672"/>
            <a:ext cx="8610600" cy="1293028"/>
          </a:xfrm>
        </p:spPr>
        <p:txBody>
          <a:bodyPr/>
          <a:lstStyle/>
          <a:p>
            <a:r>
              <a:rPr lang="en-US" dirty="0" smtClean="0"/>
              <a:t>Design Process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34546" y="1491099"/>
            <a:ext cx="10933440" cy="766187"/>
            <a:chOff x="687406" y="2212694"/>
            <a:chExt cx="10933440" cy="766187"/>
          </a:xfrm>
        </p:grpSpPr>
        <p:sp>
          <p:nvSpPr>
            <p:cNvPr id="6" name="Freeform 5"/>
            <p:cNvSpPr/>
            <p:nvPr/>
          </p:nvSpPr>
          <p:spPr>
            <a:xfrm>
              <a:off x="68740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0 w 1890884"/>
                <a:gd name="connsiteY5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69342" tIns="34671" rIns="206424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Interface Design</a:t>
              </a:r>
              <a:endParaRPr lang="en-US" sz="1300" b="1" kern="1200" dirty="0"/>
            </a:p>
          </p:txBody>
        </p:sp>
        <p:sp>
          <p:nvSpPr>
            <p:cNvPr id="7" name="Freeform 6"/>
            <p:cNvSpPr/>
            <p:nvPr/>
          </p:nvSpPr>
          <p:spPr>
            <a:xfrm>
              <a:off x="2200114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Implement Basic Functionality</a:t>
              </a:r>
              <a:endParaRPr lang="en-US" sz="1300" b="1" kern="1200" dirty="0"/>
            </a:p>
          </p:txBody>
        </p:sp>
        <p:sp>
          <p:nvSpPr>
            <p:cNvPr id="8" name="Freeform 7"/>
            <p:cNvSpPr/>
            <p:nvPr/>
          </p:nvSpPr>
          <p:spPr>
            <a:xfrm>
              <a:off x="3712821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9" name="Freeform 8"/>
            <p:cNvSpPr/>
            <p:nvPr/>
          </p:nvSpPr>
          <p:spPr>
            <a:xfrm>
              <a:off x="5225528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Expand Functionality</a:t>
              </a:r>
              <a:endParaRPr lang="en-US" sz="1300" b="1" kern="1200" dirty="0"/>
            </a:p>
          </p:txBody>
        </p:sp>
        <p:sp>
          <p:nvSpPr>
            <p:cNvPr id="10" name="Freeform 9"/>
            <p:cNvSpPr/>
            <p:nvPr/>
          </p:nvSpPr>
          <p:spPr>
            <a:xfrm>
              <a:off x="673823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8250943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Testing</a:t>
              </a:r>
              <a:endParaRPr lang="en-US" sz="1300" b="1" kern="1200" dirty="0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9720179" y="2212694"/>
              <a:ext cx="1900667" cy="766187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512708 w 1896166"/>
                <a:gd name="connsiteY3" fmla="*/ 756353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76018"/>
                <a:gd name="connsiteX1" fmla="*/ 1896166 w 1896166"/>
                <a:gd name="connsiteY1" fmla="*/ 0 h 776018"/>
                <a:gd name="connsiteX2" fmla="*/ 1890884 w 1896166"/>
                <a:gd name="connsiteY2" fmla="*/ 378177 h 776018"/>
                <a:gd name="connsiteX3" fmla="*/ 1896166 w 1896166"/>
                <a:gd name="connsiteY3" fmla="*/ 776018 h 776018"/>
                <a:gd name="connsiteX4" fmla="*/ 0 w 1896166"/>
                <a:gd name="connsiteY4" fmla="*/ 756353 h 776018"/>
                <a:gd name="connsiteX5" fmla="*/ 378177 w 1896166"/>
                <a:gd name="connsiteY5" fmla="*/ 378177 h 776018"/>
                <a:gd name="connsiteX6" fmla="*/ 0 w 1896166"/>
                <a:gd name="connsiteY6" fmla="*/ 0 h 776018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37172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8943"/>
                <a:gd name="connsiteY0" fmla="*/ 0 h 756353"/>
                <a:gd name="connsiteX1" fmla="*/ 1896166 w 1898943"/>
                <a:gd name="connsiteY1" fmla="*/ 0 h 756353"/>
                <a:gd name="connsiteX2" fmla="*/ 1856470 w 1898943"/>
                <a:gd name="connsiteY2" fmla="*/ 412589 h 756353"/>
                <a:gd name="connsiteX3" fmla="*/ 1886333 w 1898943"/>
                <a:gd name="connsiteY3" fmla="*/ 751438 h 756353"/>
                <a:gd name="connsiteX4" fmla="*/ 0 w 1898943"/>
                <a:gd name="connsiteY4" fmla="*/ 756353 h 756353"/>
                <a:gd name="connsiteX5" fmla="*/ 378177 w 1898943"/>
                <a:gd name="connsiteY5" fmla="*/ 378177 h 756353"/>
                <a:gd name="connsiteX6" fmla="*/ 0 w 1898943"/>
                <a:gd name="connsiteY6" fmla="*/ 0 h 756353"/>
                <a:gd name="connsiteX0" fmla="*/ 0 w 1922507"/>
                <a:gd name="connsiteY0" fmla="*/ 0 h 756353"/>
                <a:gd name="connsiteX1" fmla="*/ 1896166 w 1922507"/>
                <a:gd name="connsiteY1" fmla="*/ 0 h 756353"/>
                <a:gd name="connsiteX2" fmla="*/ 1895799 w 1922507"/>
                <a:gd name="connsiteY2" fmla="*/ 402757 h 756353"/>
                <a:gd name="connsiteX3" fmla="*/ 1886333 w 1922507"/>
                <a:gd name="connsiteY3" fmla="*/ 751438 h 756353"/>
                <a:gd name="connsiteX4" fmla="*/ 0 w 1922507"/>
                <a:gd name="connsiteY4" fmla="*/ 756353 h 756353"/>
                <a:gd name="connsiteX5" fmla="*/ 378177 w 1922507"/>
                <a:gd name="connsiteY5" fmla="*/ 378177 h 756353"/>
                <a:gd name="connsiteX6" fmla="*/ 0 w 1922507"/>
                <a:gd name="connsiteY6" fmla="*/ 0 h 756353"/>
                <a:gd name="connsiteX0" fmla="*/ 0 w 1903111"/>
                <a:gd name="connsiteY0" fmla="*/ 0 h 756353"/>
                <a:gd name="connsiteX1" fmla="*/ 1896166 w 1903111"/>
                <a:gd name="connsiteY1" fmla="*/ 0 h 756353"/>
                <a:gd name="connsiteX2" fmla="*/ 1895799 w 1903111"/>
                <a:gd name="connsiteY2" fmla="*/ 402757 h 756353"/>
                <a:gd name="connsiteX3" fmla="*/ 1886333 w 1903111"/>
                <a:gd name="connsiteY3" fmla="*/ 751438 h 756353"/>
                <a:gd name="connsiteX4" fmla="*/ 0 w 1903111"/>
                <a:gd name="connsiteY4" fmla="*/ 756353 h 756353"/>
                <a:gd name="connsiteX5" fmla="*/ 378177 w 1903111"/>
                <a:gd name="connsiteY5" fmla="*/ 378177 h 756353"/>
                <a:gd name="connsiteX6" fmla="*/ 0 w 1903111"/>
                <a:gd name="connsiteY6" fmla="*/ 0 h 756353"/>
                <a:gd name="connsiteX0" fmla="*/ 0 w 1900667"/>
                <a:gd name="connsiteY0" fmla="*/ 0 h 756353"/>
                <a:gd name="connsiteX1" fmla="*/ 1896166 w 1900667"/>
                <a:gd name="connsiteY1" fmla="*/ 0 h 756353"/>
                <a:gd name="connsiteX2" fmla="*/ 1895799 w 1900667"/>
                <a:gd name="connsiteY2" fmla="*/ 402757 h 756353"/>
                <a:gd name="connsiteX3" fmla="*/ 1886333 w 1900667"/>
                <a:gd name="connsiteY3" fmla="*/ 751438 h 756353"/>
                <a:gd name="connsiteX4" fmla="*/ 0 w 1900667"/>
                <a:gd name="connsiteY4" fmla="*/ 756353 h 756353"/>
                <a:gd name="connsiteX5" fmla="*/ 378177 w 1900667"/>
                <a:gd name="connsiteY5" fmla="*/ 378177 h 756353"/>
                <a:gd name="connsiteX6" fmla="*/ 0 w 1900667"/>
                <a:gd name="connsiteY6" fmla="*/ 0 h 756353"/>
                <a:gd name="connsiteX0" fmla="*/ 0 w 1901082"/>
                <a:gd name="connsiteY0" fmla="*/ 0 h 766187"/>
                <a:gd name="connsiteX1" fmla="*/ 1896166 w 1901082"/>
                <a:gd name="connsiteY1" fmla="*/ 0 h 766187"/>
                <a:gd name="connsiteX2" fmla="*/ 1895799 w 1901082"/>
                <a:gd name="connsiteY2" fmla="*/ 402757 h 766187"/>
                <a:gd name="connsiteX3" fmla="*/ 1901082 w 1901082"/>
                <a:gd name="connsiteY3" fmla="*/ 766187 h 766187"/>
                <a:gd name="connsiteX4" fmla="*/ 0 w 1901082"/>
                <a:gd name="connsiteY4" fmla="*/ 756353 h 766187"/>
                <a:gd name="connsiteX5" fmla="*/ 378177 w 1901082"/>
                <a:gd name="connsiteY5" fmla="*/ 378177 h 766187"/>
                <a:gd name="connsiteX6" fmla="*/ 0 w 1901082"/>
                <a:gd name="connsiteY6" fmla="*/ 0 h 766187"/>
                <a:gd name="connsiteX0" fmla="*/ 0 w 1900667"/>
                <a:gd name="connsiteY0" fmla="*/ 0 h 766187"/>
                <a:gd name="connsiteX1" fmla="*/ 1896166 w 1900667"/>
                <a:gd name="connsiteY1" fmla="*/ 0 h 766187"/>
                <a:gd name="connsiteX2" fmla="*/ 1895799 w 1900667"/>
                <a:gd name="connsiteY2" fmla="*/ 402757 h 766187"/>
                <a:gd name="connsiteX3" fmla="*/ 1886334 w 1900667"/>
                <a:gd name="connsiteY3" fmla="*/ 766187 h 766187"/>
                <a:gd name="connsiteX4" fmla="*/ 0 w 1900667"/>
                <a:gd name="connsiteY4" fmla="*/ 756353 h 766187"/>
                <a:gd name="connsiteX5" fmla="*/ 378177 w 1900667"/>
                <a:gd name="connsiteY5" fmla="*/ 378177 h 766187"/>
                <a:gd name="connsiteX6" fmla="*/ 0 w 1900667"/>
                <a:gd name="connsiteY6" fmla="*/ 0 h 76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0667" h="766187">
                  <a:moveTo>
                    <a:pt x="0" y="0"/>
                  </a:moveTo>
                  <a:lnTo>
                    <a:pt x="1896166" y="0"/>
                  </a:lnTo>
                  <a:cubicBezTo>
                    <a:pt x="1894405" y="126059"/>
                    <a:pt x="1907393" y="301278"/>
                    <a:pt x="1895799" y="402757"/>
                  </a:cubicBezTo>
                  <a:cubicBezTo>
                    <a:pt x="1887728" y="697603"/>
                    <a:pt x="1884573" y="633573"/>
                    <a:pt x="1886334" y="766187"/>
                  </a:cubicBez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>
                  <a:solidFill>
                    <a:schemeClr val="tx1"/>
                  </a:solidFill>
                </a:rPr>
                <a:t>Release</a:t>
              </a:r>
              <a:endParaRPr lang="en-US" sz="1300" b="1" kern="12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670" y="2355146"/>
            <a:ext cx="2008819" cy="357123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19" y="2355146"/>
            <a:ext cx="2008818" cy="357123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/>
          <a:srcRect l="20086" t="17262"/>
          <a:stretch/>
        </p:blipFill>
        <p:spPr>
          <a:xfrm>
            <a:off x="4714655" y="2307868"/>
            <a:ext cx="6286306" cy="409293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65" t="45702" r="53312" b="4990"/>
          <a:stretch/>
        </p:blipFill>
        <p:spPr>
          <a:xfrm>
            <a:off x="7944560" y="3462068"/>
            <a:ext cx="2965700" cy="2703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0390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0941" y="4661470"/>
            <a:ext cx="2222092" cy="425737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Android Studio</a:t>
            </a:r>
            <a:endParaRPr lang="en-US" dirty="0"/>
          </a:p>
        </p:txBody>
      </p:sp>
      <p:pic>
        <p:nvPicPr>
          <p:cNvPr id="1026" name="Picture 2" descr="http://www.teratotech.com/wp-content/uploads/2015/01/android-studio-header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96" t="11756" r="38736" b="11857"/>
          <a:stretch/>
        </p:blipFill>
        <p:spPr bwMode="auto">
          <a:xfrm>
            <a:off x="1290617" y="2217243"/>
            <a:ext cx="2222091" cy="25428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4821724" y="4697403"/>
            <a:ext cx="2548552" cy="425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 err="1" smtClean="0"/>
              <a:t>Github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724" y="2217243"/>
            <a:ext cx="2548552" cy="24858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Picture 2" descr="http://png-3.findicons.com/files/icons/2795/office_2013_hd/2000/word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0" t="6090" r="3747" b="6524"/>
          <a:stretch/>
        </p:blipFill>
        <p:spPr bwMode="auto">
          <a:xfrm>
            <a:off x="8493748" y="2300779"/>
            <a:ext cx="2287367" cy="225644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8363156" y="4661469"/>
            <a:ext cx="2548552" cy="425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 smtClean="0"/>
              <a:t>Microsoft Word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164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6041155" cy="4024125"/>
          </a:xfrm>
        </p:spPr>
        <p:txBody>
          <a:bodyPr/>
          <a:lstStyle/>
          <a:p>
            <a:r>
              <a:rPr lang="en-US" dirty="0" smtClean="0"/>
              <a:t>Overall Documentation:</a:t>
            </a:r>
          </a:p>
          <a:p>
            <a:pPr lvl="1"/>
            <a:r>
              <a:rPr lang="en-US" dirty="0" smtClean="0"/>
              <a:t>Readme describing procedure for testing</a:t>
            </a:r>
          </a:p>
          <a:p>
            <a:pPr lvl="1"/>
            <a:r>
              <a:rPr lang="en-US" dirty="0" smtClean="0"/>
              <a:t>PDF with screenshots</a:t>
            </a:r>
          </a:p>
          <a:p>
            <a:r>
              <a:rPr lang="en-US" dirty="0" smtClean="0"/>
              <a:t>In-Code Documentation:</a:t>
            </a:r>
          </a:p>
          <a:p>
            <a:pPr lvl="1"/>
            <a:r>
              <a:rPr lang="en-US" dirty="0" smtClean="0"/>
              <a:t>Class-level comments</a:t>
            </a:r>
          </a:p>
          <a:p>
            <a:pPr lvl="1"/>
            <a:r>
              <a:rPr lang="en-US" dirty="0" smtClean="0"/>
              <a:t>Method Comments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7047" y="1875394"/>
            <a:ext cx="4459153" cy="29874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0790" y="3560462"/>
            <a:ext cx="4743844" cy="32213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1680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Screenshots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196" y="2905052"/>
            <a:ext cx="1033607" cy="10478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358" y="1019344"/>
            <a:ext cx="2947834" cy="52405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480" y="1874751"/>
            <a:ext cx="6046901" cy="340138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3103" y="1874751"/>
            <a:ext cx="6064278" cy="341115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358" y="1019344"/>
            <a:ext cx="2947834" cy="524059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981" y="1011008"/>
            <a:ext cx="2957212" cy="525726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481" y="1874751"/>
            <a:ext cx="6046900" cy="340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35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Please wait a few seconds while we switch the projector to the phone…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097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you.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Are there any 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387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 smtClean="0"/>
              <a:t>Our school </a:t>
            </a:r>
            <a:r>
              <a:rPr lang="en-US" cap="none" dirty="0"/>
              <a:t>has asked </a:t>
            </a:r>
            <a:r>
              <a:rPr lang="en-US" cap="none" dirty="0" smtClean="0"/>
              <a:t>us to </a:t>
            </a:r>
            <a:r>
              <a:rPr lang="en-US" cap="none" dirty="0"/>
              <a:t>write a mobile application announcing activities at </a:t>
            </a:r>
            <a:r>
              <a:rPr lang="en-US" cap="none" dirty="0" smtClean="0"/>
              <a:t>our school </a:t>
            </a:r>
            <a:r>
              <a:rPr lang="en-US" cap="none" dirty="0"/>
              <a:t>including dates, times, and contact information. </a:t>
            </a:r>
            <a:r>
              <a:rPr lang="en-US" cap="none" dirty="0" smtClean="0"/>
              <a:t>We were to include </a:t>
            </a:r>
            <a:r>
              <a:rPr lang="en-US" cap="none" dirty="0"/>
              <a:t>an events </a:t>
            </a:r>
            <a:r>
              <a:rPr lang="en-US" cap="none" dirty="0" smtClean="0"/>
              <a:t>list, and a banner with images.</a:t>
            </a:r>
            <a:endParaRPr lang="en-US" cap="none" dirty="0"/>
          </a:p>
        </p:txBody>
      </p:sp>
    </p:spTree>
    <p:extLst>
      <p:ext uri="{BB962C8B-B14F-4D97-AF65-F5344CB8AC3E}">
        <p14:creationId xmlns:p14="http://schemas.microsoft.com/office/powerpoint/2010/main" val="255554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20722">
        <p14:flythrough/>
      </p:transition>
    </mc:Choice>
    <mc:Fallback xmlns="">
      <p:transition spd="slow" advTm="20722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Solution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front page of the app has a banner of images</a:t>
            </a:r>
          </a:p>
          <a:p>
            <a:r>
              <a:rPr lang="en-US" dirty="0" smtClean="0"/>
              <a:t>The front page has a list of events</a:t>
            </a:r>
          </a:p>
          <a:p>
            <a:r>
              <a:rPr lang="en-US" dirty="0" smtClean="0"/>
              <a:t>When an event is clicked on, it is brought up in more detail</a:t>
            </a:r>
          </a:p>
          <a:p>
            <a:r>
              <a:rPr lang="en-US" dirty="0" smtClean="0"/>
              <a:t>The details view allows emailing the organizer (if available), sharing the event, and adding to calendar.</a:t>
            </a:r>
          </a:p>
        </p:txBody>
      </p:sp>
    </p:spTree>
    <p:extLst>
      <p:ext uri="{BB962C8B-B14F-4D97-AF65-F5344CB8AC3E}">
        <p14:creationId xmlns:p14="http://schemas.microsoft.com/office/powerpoint/2010/main" val="4108874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android?</a:t>
            </a:r>
            <a:endParaRPr lang="en-US" dirty="0"/>
          </a:p>
        </p:txBody>
      </p:sp>
      <p:pic>
        <p:nvPicPr>
          <p:cNvPr id="4" name="Picture 2" descr="http://www.idc.com/prodserv/smartphone-ms-img/chart-ww-smartphone-os-market-share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5560" y="1826343"/>
            <a:ext cx="7591715" cy="49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://cdn.slashgear.com/wp-content/uploads/2014/10/logo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55" t="4827" r="35026" b="20884"/>
          <a:stretch/>
        </p:blipFill>
        <p:spPr bwMode="auto">
          <a:xfrm>
            <a:off x="9596211" y="2057401"/>
            <a:ext cx="2090001" cy="297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6609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36672"/>
            <a:ext cx="8610600" cy="1293028"/>
          </a:xfrm>
        </p:spPr>
        <p:txBody>
          <a:bodyPr/>
          <a:lstStyle/>
          <a:p>
            <a:r>
              <a:rPr lang="en-US" dirty="0" smtClean="0"/>
              <a:t>Design Process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34546" y="1491099"/>
            <a:ext cx="10933440" cy="766187"/>
            <a:chOff x="687406" y="2212694"/>
            <a:chExt cx="10933440" cy="766187"/>
          </a:xfrm>
        </p:grpSpPr>
        <p:sp>
          <p:nvSpPr>
            <p:cNvPr id="6" name="Freeform 5"/>
            <p:cNvSpPr/>
            <p:nvPr/>
          </p:nvSpPr>
          <p:spPr>
            <a:xfrm>
              <a:off x="68740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0 w 1890884"/>
                <a:gd name="connsiteY5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9342" tIns="34671" rIns="206424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Interface Design</a:t>
              </a:r>
              <a:endParaRPr lang="en-US" sz="1300" b="1" kern="1200" dirty="0"/>
            </a:p>
          </p:txBody>
        </p:sp>
        <p:sp>
          <p:nvSpPr>
            <p:cNvPr id="7" name="Freeform 6"/>
            <p:cNvSpPr/>
            <p:nvPr/>
          </p:nvSpPr>
          <p:spPr>
            <a:xfrm>
              <a:off x="2200114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Implement Basic Functionality</a:t>
              </a:r>
              <a:endParaRPr lang="en-US" sz="1300" b="1" kern="1200" dirty="0"/>
            </a:p>
          </p:txBody>
        </p:sp>
        <p:sp>
          <p:nvSpPr>
            <p:cNvPr id="8" name="Freeform 7"/>
            <p:cNvSpPr/>
            <p:nvPr/>
          </p:nvSpPr>
          <p:spPr>
            <a:xfrm>
              <a:off x="3712821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9" name="Freeform 8"/>
            <p:cNvSpPr/>
            <p:nvPr/>
          </p:nvSpPr>
          <p:spPr>
            <a:xfrm>
              <a:off x="5225528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Expand Functionality</a:t>
              </a:r>
              <a:endParaRPr lang="en-US" sz="1300" b="1" kern="1200" dirty="0"/>
            </a:p>
          </p:txBody>
        </p:sp>
        <p:sp>
          <p:nvSpPr>
            <p:cNvPr id="10" name="Freeform 9"/>
            <p:cNvSpPr/>
            <p:nvPr/>
          </p:nvSpPr>
          <p:spPr>
            <a:xfrm>
              <a:off x="673823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8250943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Testing</a:t>
              </a:r>
              <a:endParaRPr lang="en-US" sz="1300" b="1" kern="1200" dirty="0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9720179" y="2212694"/>
              <a:ext cx="1900667" cy="766187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512708 w 1896166"/>
                <a:gd name="connsiteY3" fmla="*/ 756353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76018"/>
                <a:gd name="connsiteX1" fmla="*/ 1896166 w 1896166"/>
                <a:gd name="connsiteY1" fmla="*/ 0 h 776018"/>
                <a:gd name="connsiteX2" fmla="*/ 1890884 w 1896166"/>
                <a:gd name="connsiteY2" fmla="*/ 378177 h 776018"/>
                <a:gd name="connsiteX3" fmla="*/ 1896166 w 1896166"/>
                <a:gd name="connsiteY3" fmla="*/ 776018 h 776018"/>
                <a:gd name="connsiteX4" fmla="*/ 0 w 1896166"/>
                <a:gd name="connsiteY4" fmla="*/ 756353 h 776018"/>
                <a:gd name="connsiteX5" fmla="*/ 378177 w 1896166"/>
                <a:gd name="connsiteY5" fmla="*/ 378177 h 776018"/>
                <a:gd name="connsiteX6" fmla="*/ 0 w 1896166"/>
                <a:gd name="connsiteY6" fmla="*/ 0 h 776018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37172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8943"/>
                <a:gd name="connsiteY0" fmla="*/ 0 h 756353"/>
                <a:gd name="connsiteX1" fmla="*/ 1896166 w 1898943"/>
                <a:gd name="connsiteY1" fmla="*/ 0 h 756353"/>
                <a:gd name="connsiteX2" fmla="*/ 1856470 w 1898943"/>
                <a:gd name="connsiteY2" fmla="*/ 412589 h 756353"/>
                <a:gd name="connsiteX3" fmla="*/ 1886333 w 1898943"/>
                <a:gd name="connsiteY3" fmla="*/ 751438 h 756353"/>
                <a:gd name="connsiteX4" fmla="*/ 0 w 1898943"/>
                <a:gd name="connsiteY4" fmla="*/ 756353 h 756353"/>
                <a:gd name="connsiteX5" fmla="*/ 378177 w 1898943"/>
                <a:gd name="connsiteY5" fmla="*/ 378177 h 756353"/>
                <a:gd name="connsiteX6" fmla="*/ 0 w 1898943"/>
                <a:gd name="connsiteY6" fmla="*/ 0 h 756353"/>
                <a:gd name="connsiteX0" fmla="*/ 0 w 1922507"/>
                <a:gd name="connsiteY0" fmla="*/ 0 h 756353"/>
                <a:gd name="connsiteX1" fmla="*/ 1896166 w 1922507"/>
                <a:gd name="connsiteY1" fmla="*/ 0 h 756353"/>
                <a:gd name="connsiteX2" fmla="*/ 1895799 w 1922507"/>
                <a:gd name="connsiteY2" fmla="*/ 402757 h 756353"/>
                <a:gd name="connsiteX3" fmla="*/ 1886333 w 1922507"/>
                <a:gd name="connsiteY3" fmla="*/ 751438 h 756353"/>
                <a:gd name="connsiteX4" fmla="*/ 0 w 1922507"/>
                <a:gd name="connsiteY4" fmla="*/ 756353 h 756353"/>
                <a:gd name="connsiteX5" fmla="*/ 378177 w 1922507"/>
                <a:gd name="connsiteY5" fmla="*/ 378177 h 756353"/>
                <a:gd name="connsiteX6" fmla="*/ 0 w 1922507"/>
                <a:gd name="connsiteY6" fmla="*/ 0 h 756353"/>
                <a:gd name="connsiteX0" fmla="*/ 0 w 1903111"/>
                <a:gd name="connsiteY0" fmla="*/ 0 h 756353"/>
                <a:gd name="connsiteX1" fmla="*/ 1896166 w 1903111"/>
                <a:gd name="connsiteY1" fmla="*/ 0 h 756353"/>
                <a:gd name="connsiteX2" fmla="*/ 1895799 w 1903111"/>
                <a:gd name="connsiteY2" fmla="*/ 402757 h 756353"/>
                <a:gd name="connsiteX3" fmla="*/ 1886333 w 1903111"/>
                <a:gd name="connsiteY3" fmla="*/ 751438 h 756353"/>
                <a:gd name="connsiteX4" fmla="*/ 0 w 1903111"/>
                <a:gd name="connsiteY4" fmla="*/ 756353 h 756353"/>
                <a:gd name="connsiteX5" fmla="*/ 378177 w 1903111"/>
                <a:gd name="connsiteY5" fmla="*/ 378177 h 756353"/>
                <a:gd name="connsiteX6" fmla="*/ 0 w 1903111"/>
                <a:gd name="connsiteY6" fmla="*/ 0 h 756353"/>
                <a:gd name="connsiteX0" fmla="*/ 0 w 1900667"/>
                <a:gd name="connsiteY0" fmla="*/ 0 h 756353"/>
                <a:gd name="connsiteX1" fmla="*/ 1896166 w 1900667"/>
                <a:gd name="connsiteY1" fmla="*/ 0 h 756353"/>
                <a:gd name="connsiteX2" fmla="*/ 1895799 w 1900667"/>
                <a:gd name="connsiteY2" fmla="*/ 402757 h 756353"/>
                <a:gd name="connsiteX3" fmla="*/ 1886333 w 1900667"/>
                <a:gd name="connsiteY3" fmla="*/ 751438 h 756353"/>
                <a:gd name="connsiteX4" fmla="*/ 0 w 1900667"/>
                <a:gd name="connsiteY4" fmla="*/ 756353 h 756353"/>
                <a:gd name="connsiteX5" fmla="*/ 378177 w 1900667"/>
                <a:gd name="connsiteY5" fmla="*/ 378177 h 756353"/>
                <a:gd name="connsiteX6" fmla="*/ 0 w 1900667"/>
                <a:gd name="connsiteY6" fmla="*/ 0 h 756353"/>
                <a:gd name="connsiteX0" fmla="*/ 0 w 1901082"/>
                <a:gd name="connsiteY0" fmla="*/ 0 h 766187"/>
                <a:gd name="connsiteX1" fmla="*/ 1896166 w 1901082"/>
                <a:gd name="connsiteY1" fmla="*/ 0 h 766187"/>
                <a:gd name="connsiteX2" fmla="*/ 1895799 w 1901082"/>
                <a:gd name="connsiteY2" fmla="*/ 402757 h 766187"/>
                <a:gd name="connsiteX3" fmla="*/ 1901082 w 1901082"/>
                <a:gd name="connsiteY3" fmla="*/ 766187 h 766187"/>
                <a:gd name="connsiteX4" fmla="*/ 0 w 1901082"/>
                <a:gd name="connsiteY4" fmla="*/ 756353 h 766187"/>
                <a:gd name="connsiteX5" fmla="*/ 378177 w 1901082"/>
                <a:gd name="connsiteY5" fmla="*/ 378177 h 766187"/>
                <a:gd name="connsiteX6" fmla="*/ 0 w 1901082"/>
                <a:gd name="connsiteY6" fmla="*/ 0 h 766187"/>
                <a:gd name="connsiteX0" fmla="*/ 0 w 1900667"/>
                <a:gd name="connsiteY0" fmla="*/ 0 h 766187"/>
                <a:gd name="connsiteX1" fmla="*/ 1896166 w 1900667"/>
                <a:gd name="connsiteY1" fmla="*/ 0 h 766187"/>
                <a:gd name="connsiteX2" fmla="*/ 1895799 w 1900667"/>
                <a:gd name="connsiteY2" fmla="*/ 402757 h 766187"/>
                <a:gd name="connsiteX3" fmla="*/ 1886334 w 1900667"/>
                <a:gd name="connsiteY3" fmla="*/ 766187 h 766187"/>
                <a:gd name="connsiteX4" fmla="*/ 0 w 1900667"/>
                <a:gd name="connsiteY4" fmla="*/ 756353 h 766187"/>
                <a:gd name="connsiteX5" fmla="*/ 378177 w 1900667"/>
                <a:gd name="connsiteY5" fmla="*/ 378177 h 766187"/>
                <a:gd name="connsiteX6" fmla="*/ 0 w 1900667"/>
                <a:gd name="connsiteY6" fmla="*/ 0 h 76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0667" h="766187">
                  <a:moveTo>
                    <a:pt x="0" y="0"/>
                  </a:moveTo>
                  <a:lnTo>
                    <a:pt x="1896166" y="0"/>
                  </a:lnTo>
                  <a:cubicBezTo>
                    <a:pt x="1894405" y="126059"/>
                    <a:pt x="1907393" y="301278"/>
                    <a:pt x="1895799" y="402757"/>
                  </a:cubicBezTo>
                  <a:cubicBezTo>
                    <a:pt x="1887728" y="697603"/>
                    <a:pt x="1884573" y="633573"/>
                    <a:pt x="1886334" y="766187"/>
                  </a:cubicBez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Release</a:t>
              </a:r>
              <a:endParaRPr lang="en-US" sz="1300" b="1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31201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36672"/>
            <a:ext cx="8610600" cy="1293028"/>
          </a:xfrm>
        </p:spPr>
        <p:txBody>
          <a:bodyPr/>
          <a:lstStyle/>
          <a:p>
            <a:r>
              <a:rPr lang="en-US" dirty="0" smtClean="0"/>
              <a:t>Design Process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34546" y="1491099"/>
            <a:ext cx="10933440" cy="766187"/>
            <a:chOff x="687406" y="2212694"/>
            <a:chExt cx="10933440" cy="766187"/>
          </a:xfrm>
        </p:grpSpPr>
        <p:sp>
          <p:nvSpPr>
            <p:cNvPr id="6" name="Freeform 5"/>
            <p:cNvSpPr/>
            <p:nvPr/>
          </p:nvSpPr>
          <p:spPr>
            <a:xfrm>
              <a:off x="68740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0 w 1890884"/>
                <a:gd name="connsiteY5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spcFirstLastPara="0" vert="horz" wrap="square" lIns="69342" tIns="34671" rIns="206424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>
                  <a:solidFill>
                    <a:schemeClr val="tx1"/>
                  </a:solidFill>
                </a:rPr>
                <a:t>Interface Design</a:t>
              </a:r>
              <a:endParaRPr lang="en-US" sz="1300" b="1" kern="1200" dirty="0">
                <a:solidFill>
                  <a:schemeClr val="tx1"/>
                </a:solidFill>
              </a:endParaRPr>
            </a:p>
          </p:txBody>
        </p:sp>
        <p:sp>
          <p:nvSpPr>
            <p:cNvPr id="7" name="Freeform 6"/>
            <p:cNvSpPr/>
            <p:nvPr/>
          </p:nvSpPr>
          <p:spPr>
            <a:xfrm>
              <a:off x="2200114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Implement Basic Functionality</a:t>
              </a:r>
              <a:endParaRPr lang="en-US" sz="1300" b="1" kern="1200" dirty="0"/>
            </a:p>
          </p:txBody>
        </p:sp>
        <p:sp>
          <p:nvSpPr>
            <p:cNvPr id="8" name="Freeform 7"/>
            <p:cNvSpPr/>
            <p:nvPr/>
          </p:nvSpPr>
          <p:spPr>
            <a:xfrm>
              <a:off x="3712821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9" name="Freeform 8"/>
            <p:cNvSpPr/>
            <p:nvPr/>
          </p:nvSpPr>
          <p:spPr>
            <a:xfrm>
              <a:off x="5225528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Expand Functionality</a:t>
              </a:r>
              <a:endParaRPr lang="en-US" sz="1300" b="1" kern="1200" dirty="0"/>
            </a:p>
          </p:txBody>
        </p:sp>
        <p:sp>
          <p:nvSpPr>
            <p:cNvPr id="10" name="Freeform 9"/>
            <p:cNvSpPr/>
            <p:nvPr/>
          </p:nvSpPr>
          <p:spPr>
            <a:xfrm>
              <a:off x="673823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8250943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Testing</a:t>
              </a:r>
              <a:endParaRPr lang="en-US" sz="1300" b="1" kern="1200" dirty="0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9720179" y="2212694"/>
              <a:ext cx="1900667" cy="766187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512708 w 1896166"/>
                <a:gd name="connsiteY3" fmla="*/ 756353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76018"/>
                <a:gd name="connsiteX1" fmla="*/ 1896166 w 1896166"/>
                <a:gd name="connsiteY1" fmla="*/ 0 h 776018"/>
                <a:gd name="connsiteX2" fmla="*/ 1890884 w 1896166"/>
                <a:gd name="connsiteY2" fmla="*/ 378177 h 776018"/>
                <a:gd name="connsiteX3" fmla="*/ 1896166 w 1896166"/>
                <a:gd name="connsiteY3" fmla="*/ 776018 h 776018"/>
                <a:gd name="connsiteX4" fmla="*/ 0 w 1896166"/>
                <a:gd name="connsiteY4" fmla="*/ 756353 h 776018"/>
                <a:gd name="connsiteX5" fmla="*/ 378177 w 1896166"/>
                <a:gd name="connsiteY5" fmla="*/ 378177 h 776018"/>
                <a:gd name="connsiteX6" fmla="*/ 0 w 1896166"/>
                <a:gd name="connsiteY6" fmla="*/ 0 h 776018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37172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8943"/>
                <a:gd name="connsiteY0" fmla="*/ 0 h 756353"/>
                <a:gd name="connsiteX1" fmla="*/ 1896166 w 1898943"/>
                <a:gd name="connsiteY1" fmla="*/ 0 h 756353"/>
                <a:gd name="connsiteX2" fmla="*/ 1856470 w 1898943"/>
                <a:gd name="connsiteY2" fmla="*/ 412589 h 756353"/>
                <a:gd name="connsiteX3" fmla="*/ 1886333 w 1898943"/>
                <a:gd name="connsiteY3" fmla="*/ 751438 h 756353"/>
                <a:gd name="connsiteX4" fmla="*/ 0 w 1898943"/>
                <a:gd name="connsiteY4" fmla="*/ 756353 h 756353"/>
                <a:gd name="connsiteX5" fmla="*/ 378177 w 1898943"/>
                <a:gd name="connsiteY5" fmla="*/ 378177 h 756353"/>
                <a:gd name="connsiteX6" fmla="*/ 0 w 1898943"/>
                <a:gd name="connsiteY6" fmla="*/ 0 h 756353"/>
                <a:gd name="connsiteX0" fmla="*/ 0 w 1922507"/>
                <a:gd name="connsiteY0" fmla="*/ 0 h 756353"/>
                <a:gd name="connsiteX1" fmla="*/ 1896166 w 1922507"/>
                <a:gd name="connsiteY1" fmla="*/ 0 h 756353"/>
                <a:gd name="connsiteX2" fmla="*/ 1895799 w 1922507"/>
                <a:gd name="connsiteY2" fmla="*/ 402757 h 756353"/>
                <a:gd name="connsiteX3" fmla="*/ 1886333 w 1922507"/>
                <a:gd name="connsiteY3" fmla="*/ 751438 h 756353"/>
                <a:gd name="connsiteX4" fmla="*/ 0 w 1922507"/>
                <a:gd name="connsiteY4" fmla="*/ 756353 h 756353"/>
                <a:gd name="connsiteX5" fmla="*/ 378177 w 1922507"/>
                <a:gd name="connsiteY5" fmla="*/ 378177 h 756353"/>
                <a:gd name="connsiteX6" fmla="*/ 0 w 1922507"/>
                <a:gd name="connsiteY6" fmla="*/ 0 h 756353"/>
                <a:gd name="connsiteX0" fmla="*/ 0 w 1903111"/>
                <a:gd name="connsiteY0" fmla="*/ 0 h 756353"/>
                <a:gd name="connsiteX1" fmla="*/ 1896166 w 1903111"/>
                <a:gd name="connsiteY1" fmla="*/ 0 h 756353"/>
                <a:gd name="connsiteX2" fmla="*/ 1895799 w 1903111"/>
                <a:gd name="connsiteY2" fmla="*/ 402757 h 756353"/>
                <a:gd name="connsiteX3" fmla="*/ 1886333 w 1903111"/>
                <a:gd name="connsiteY3" fmla="*/ 751438 h 756353"/>
                <a:gd name="connsiteX4" fmla="*/ 0 w 1903111"/>
                <a:gd name="connsiteY4" fmla="*/ 756353 h 756353"/>
                <a:gd name="connsiteX5" fmla="*/ 378177 w 1903111"/>
                <a:gd name="connsiteY5" fmla="*/ 378177 h 756353"/>
                <a:gd name="connsiteX6" fmla="*/ 0 w 1903111"/>
                <a:gd name="connsiteY6" fmla="*/ 0 h 756353"/>
                <a:gd name="connsiteX0" fmla="*/ 0 w 1900667"/>
                <a:gd name="connsiteY0" fmla="*/ 0 h 756353"/>
                <a:gd name="connsiteX1" fmla="*/ 1896166 w 1900667"/>
                <a:gd name="connsiteY1" fmla="*/ 0 h 756353"/>
                <a:gd name="connsiteX2" fmla="*/ 1895799 w 1900667"/>
                <a:gd name="connsiteY2" fmla="*/ 402757 h 756353"/>
                <a:gd name="connsiteX3" fmla="*/ 1886333 w 1900667"/>
                <a:gd name="connsiteY3" fmla="*/ 751438 h 756353"/>
                <a:gd name="connsiteX4" fmla="*/ 0 w 1900667"/>
                <a:gd name="connsiteY4" fmla="*/ 756353 h 756353"/>
                <a:gd name="connsiteX5" fmla="*/ 378177 w 1900667"/>
                <a:gd name="connsiteY5" fmla="*/ 378177 h 756353"/>
                <a:gd name="connsiteX6" fmla="*/ 0 w 1900667"/>
                <a:gd name="connsiteY6" fmla="*/ 0 h 756353"/>
                <a:gd name="connsiteX0" fmla="*/ 0 w 1901082"/>
                <a:gd name="connsiteY0" fmla="*/ 0 h 766187"/>
                <a:gd name="connsiteX1" fmla="*/ 1896166 w 1901082"/>
                <a:gd name="connsiteY1" fmla="*/ 0 h 766187"/>
                <a:gd name="connsiteX2" fmla="*/ 1895799 w 1901082"/>
                <a:gd name="connsiteY2" fmla="*/ 402757 h 766187"/>
                <a:gd name="connsiteX3" fmla="*/ 1901082 w 1901082"/>
                <a:gd name="connsiteY3" fmla="*/ 766187 h 766187"/>
                <a:gd name="connsiteX4" fmla="*/ 0 w 1901082"/>
                <a:gd name="connsiteY4" fmla="*/ 756353 h 766187"/>
                <a:gd name="connsiteX5" fmla="*/ 378177 w 1901082"/>
                <a:gd name="connsiteY5" fmla="*/ 378177 h 766187"/>
                <a:gd name="connsiteX6" fmla="*/ 0 w 1901082"/>
                <a:gd name="connsiteY6" fmla="*/ 0 h 766187"/>
                <a:gd name="connsiteX0" fmla="*/ 0 w 1900667"/>
                <a:gd name="connsiteY0" fmla="*/ 0 h 766187"/>
                <a:gd name="connsiteX1" fmla="*/ 1896166 w 1900667"/>
                <a:gd name="connsiteY1" fmla="*/ 0 h 766187"/>
                <a:gd name="connsiteX2" fmla="*/ 1895799 w 1900667"/>
                <a:gd name="connsiteY2" fmla="*/ 402757 h 766187"/>
                <a:gd name="connsiteX3" fmla="*/ 1886334 w 1900667"/>
                <a:gd name="connsiteY3" fmla="*/ 766187 h 766187"/>
                <a:gd name="connsiteX4" fmla="*/ 0 w 1900667"/>
                <a:gd name="connsiteY4" fmla="*/ 756353 h 766187"/>
                <a:gd name="connsiteX5" fmla="*/ 378177 w 1900667"/>
                <a:gd name="connsiteY5" fmla="*/ 378177 h 766187"/>
                <a:gd name="connsiteX6" fmla="*/ 0 w 1900667"/>
                <a:gd name="connsiteY6" fmla="*/ 0 h 76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0667" h="766187">
                  <a:moveTo>
                    <a:pt x="0" y="0"/>
                  </a:moveTo>
                  <a:lnTo>
                    <a:pt x="1896166" y="0"/>
                  </a:lnTo>
                  <a:cubicBezTo>
                    <a:pt x="1894405" y="126059"/>
                    <a:pt x="1907393" y="301278"/>
                    <a:pt x="1895799" y="402757"/>
                  </a:cubicBezTo>
                  <a:cubicBezTo>
                    <a:pt x="1887728" y="697603"/>
                    <a:pt x="1884573" y="633573"/>
                    <a:pt x="1886334" y="766187"/>
                  </a:cubicBez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Release</a:t>
              </a:r>
              <a:endParaRPr lang="en-US" sz="1300" b="1" kern="1200" dirty="0"/>
            </a:p>
          </p:txBody>
        </p:sp>
      </p:grpSp>
      <p:pic>
        <p:nvPicPr>
          <p:cNvPr id="13" name="Picture 12" descr="FBLA2015 - [C:\DEV\Github\2015MamkFBLAApp\FBLA2015] - [app] - ...\app\src\main\res\layout-port\activity_event_dummy.xml - Android Studio 1.1.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50185"/>
          <a:stretch/>
        </p:blipFill>
        <p:spPr>
          <a:xfrm>
            <a:off x="4078368" y="2527017"/>
            <a:ext cx="6096000" cy="330731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2117" y="2343550"/>
            <a:ext cx="2046935" cy="3963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106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36672"/>
            <a:ext cx="8610600" cy="1293028"/>
          </a:xfrm>
        </p:spPr>
        <p:txBody>
          <a:bodyPr/>
          <a:lstStyle/>
          <a:p>
            <a:r>
              <a:rPr lang="en-US" dirty="0" smtClean="0"/>
              <a:t>Design Process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34546" y="1491099"/>
            <a:ext cx="10933440" cy="766187"/>
            <a:chOff x="687406" y="2212694"/>
            <a:chExt cx="10933440" cy="766187"/>
          </a:xfrm>
        </p:grpSpPr>
        <p:sp>
          <p:nvSpPr>
            <p:cNvPr id="6" name="Freeform 5"/>
            <p:cNvSpPr/>
            <p:nvPr/>
          </p:nvSpPr>
          <p:spPr>
            <a:xfrm>
              <a:off x="68740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0 w 1890884"/>
                <a:gd name="connsiteY5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69342" tIns="34671" rIns="206424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Interface Design</a:t>
              </a:r>
              <a:endParaRPr lang="en-US" sz="1300" b="1" kern="1200" dirty="0"/>
            </a:p>
          </p:txBody>
        </p:sp>
        <p:sp>
          <p:nvSpPr>
            <p:cNvPr id="7" name="Freeform 6"/>
            <p:cNvSpPr/>
            <p:nvPr/>
          </p:nvSpPr>
          <p:spPr>
            <a:xfrm>
              <a:off x="2200114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>
                  <a:solidFill>
                    <a:schemeClr val="tx1"/>
                  </a:solidFill>
                </a:rPr>
                <a:t>Implement Basic Functionality</a:t>
              </a:r>
              <a:endParaRPr lang="en-US" sz="1300" b="1" kern="1200" dirty="0">
                <a:solidFill>
                  <a:schemeClr val="tx1"/>
                </a:solidFill>
              </a:endParaRPr>
            </a:p>
          </p:txBody>
        </p:sp>
        <p:sp>
          <p:nvSpPr>
            <p:cNvPr id="8" name="Freeform 7"/>
            <p:cNvSpPr/>
            <p:nvPr/>
          </p:nvSpPr>
          <p:spPr>
            <a:xfrm>
              <a:off x="3712821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9" name="Freeform 8"/>
            <p:cNvSpPr/>
            <p:nvPr/>
          </p:nvSpPr>
          <p:spPr>
            <a:xfrm>
              <a:off x="5225528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Expand Functionality</a:t>
              </a:r>
              <a:endParaRPr lang="en-US" sz="1300" b="1" kern="1200" dirty="0"/>
            </a:p>
          </p:txBody>
        </p:sp>
        <p:sp>
          <p:nvSpPr>
            <p:cNvPr id="10" name="Freeform 9"/>
            <p:cNvSpPr/>
            <p:nvPr/>
          </p:nvSpPr>
          <p:spPr>
            <a:xfrm>
              <a:off x="673823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8250943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Testing</a:t>
              </a:r>
              <a:endParaRPr lang="en-US" sz="1300" b="1" kern="1200" dirty="0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9720179" y="2212694"/>
              <a:ext cx="1900667" cy="766187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512708 w 1896166"/>
                <a:gd name="connsiteY3" fmla="*/ 756353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76018"/>
                <a:gd name="connsiteX1" fmla="*/ 1896166 w 1896166"/>
                <a:gd name="connsiteY1" fmla="*/ 0 h 776018"/>
                <a:gd name="connsiteX2" fmla="*/ 1890884 w 1896166"/>
                <a:gd name="connsiteY2" fmla="*/ 378177 h 776018"/>
                <a:gd name="connsiteX3" fmla="*/ 1896166 w 1896166"/>
                <a:gd name="connsiteY3" fmla="*/ 776018 h 776018"/>
                <a:gd name="connsiteX4" fmla="*/ 0 w 1896166"/>
                <a:gd name="connsiteY4" fmla="*/ 756353 h 776018"/>
                <a:gd name="connsiteX5" fmla="*/ 378177 w 1896166"/>
                <a:gd name="connsiteY5" fmla="*/ 378177 h 776018"/>
                <a:gd name="connsiteX6" fmla="*/ 0 w 1896166"/>
                <a:gd name="connsiteY6" fmla="*/ 0 h 776018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37172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8943"/>
                <a:gd name="connsiteY0" fmla="*/ 0 h 756353"/>
                <a:gd name="connsiteX1" fmla="*/ 1896166 w 1898943"/>
                <a:gd name="connsiteY1" fmla="*/ 0 h 756353"/>
                <a:gd name="connsiteX2" fmla="*/ 1856470 w 1898943"/>
                <a:gd name="connsiteY2" fmla="*/ 412589 h 756353"/>
                <a:gd name="connsiteX3" fmla="*/ 1886333 w 1898943"/>
                <a:gd name="connsiteY3" fmla="*/ 751438 h 756353"/>
                <a:gd name="connsiteX4" fmla="*/ 0 w 1898943"/>
                <a:gd name="connsiteY4" fmla="*/ 756353 h 756353"/>
                <a:gd name="connsiteX5" fmla="*/ 378177 w 1898943"/>
                <a:gd name="connsiteY5" fmla="*/ 378177 h 756353"/>
                <a:gd name="connsiteX6" fmla="*/ 0 w 1898943"/>
                <a:gd name="connsiteY6" fmla="*/ 0 h 756353"/>
                <a:gd name="connsiteX0" fmla="*/ 0 w 1922507"/>
                <a:gd name="connsiteY0" fmla="*/ 0 h 756353"/>
                <a:gd name="connsiteX1" fmla="*/ 1896166 w 1922507"/>
                <a:gd name="connsiteY1" fmla="*/ 0 h 756353"/>
                <a:gd name="connsiteX2" fmla="*/ 1895799 w 1922507"/>
                <a:gd name="connsiteY2" fmla="*/ 402757 h 756353"/>
                <a:gd name="connsiteX3" fmla="*/ 1886333 w 1922507"/>
                <a:gd name="connsiteY3" fmla="*/ 751438 h 756353"/>
                <a:gd name="connsiteX4" fmla="*/ 0 w 1922507"/>
                <a:gd name="connsiteY4" fmla="*/ 756353 h 756353"/>
                <a:gd name="connsiteX5" fmla="*/ 378177 w 1922507"/>
                <a:gd name="connsiteY5" fmla="*/ 378177 h 756353"/>
                <a:gd name="connsiteX6" fmla="*/ 0 w 1922507"/>
                <a:gd name="connsiteY6" fmla="*/ 0 h 756353"/>
                <a:gd name="connsiteX0" fmla="*/ 0 w 1903111"/>
                <a:gd name="connsiteY0" fmla="*/ 0 h 756353"/>
                <a:gd name="connsiteX1" fmla="*/ 1896166 w 1903111"/>
                <a:gd name="connsiteY1" fmla="*/ 0 h 756353"/>
                <a:gd name="connsiteX2" fmla="*/ 1895799 w 1903111"/>
                <a:gd name="connsiteY2" fmla="*/ 402757 h 756353"/>
                <a:gd name="connsiteX3" fmla="*/ 1886333 w 1903111"/>
                <a:gd name="connsiteY3" fmla="*/ 751438 h 756353"/>
                <a:gd name="connsiteX4" fmla="*/ 0 w 1903111"/>
                <a:gd name="connsiteY4" fmla="*/ 756353 h 756353"/>
                <a:gd name="connsiteX5" fmla="*/ 378177 w 1903111"/>
                <a:gd name="connsiteY5" fmla="*/ 378177 h 756353"/>
                <a:gd name="connsiteX6" fmla="*/ 0 w 1903111"/>
                <a:gd name="connsiteY6" fmla="*/ 0 h 756353"/>
                <a:gd name="connsiteX0" fmla="*/ 0 w 1900667"/>
                <a:gd name="connsiteY0" fmla="*/ 0 h 756353"/>
                <a:gd name="connsiteX1" fmla="*/ 1896166 w 1900667"/>
                <a:gd name="connsiteY1" fmla="*/ 0 h 756353"/>
                <a:gd name="connsiteX2" fmla="*/ 1895799 w 1900667"/>
                <a:gd name="connsiteY2" fmla="*/ 402757 h 756353"/>
                <a:gd name="connsiteX3" fmla="*/ 1886333 w 1900667"/>
                <a:gd name="connsiteY3" fmla="*/ 751438 h 756353"/>
                <a:gd name="connsiteX4" fmla="*/ 0 w 1900667"/>
                <a:gd name="connsiteY4" fmla="*/ 756353 h 756353"/>
                <a:gd name="connsiteX5" fmla="*/ 378177 w 1900667"/>
                <a:gd name="connsiteY5" fmla="*/ 378177 h 756353"/>
                <a:gd name="connsiteX6" fmla="*/ 0 w 1900667"/>
                <a:gd name="connsiteY6" fmla="*/ 0 h 756353"/>
                <a:gd name="connsiteX0" fmla="*/ 0 w 1901082"/>
                <a:gd name="connsiteY0" fmla="*/ 0 h 766187"/>
                <a:gd name="connsiteX1" fmla="*/ 1896166 w 1901082"/>
                <a:gd name="connsiteY1" fmla="*/ 0 h 766187"/>
                <a:gd name="connsiteX2" fmla="*/ 1895799 w 1901082"/>
                <a:gd name="connsiteY2" fmla="*/ 402757 h 766187"/>
                <a:gd name="connsiteX3" fmla="*/ 1901082 w 1901082"/>
                <a:gd name="connsiteY3" fmla="*/ 766187 h 766187"/>
                <a:gd name="connsiteX4" fmla="*/ 0 w 1901082"/>
                <a:gd name="connsiteY4" fmla="*/ 756353 h 766187"/>
                <a:gd name="connsiteX5" fmla="*/ 378177 w 1901082"/>
                <a:gd name="connsiteY5" fmla="*/ 378177 h 766187"/>
                <a:gd name="connsiteX6" fmla="*/ 0 w 1901082"/>
                <a:gd name="connsiteY6" fmla="*/ 0 h 766187"/>
                <a:gd name="connsiteX0" fmla="*/ 0 w 1900667"/>
                <a:gd name="connsiteY0" fmla="*/ 0 h 766187"/>
                <a:gd name="connsiteX1" fmla="*/ 1896166 w 1900667"/>
                <a:gd name="connsiteY1" fmla="*/ 0 h 766187"/>
                <a:gd name="connsiteX2" fmla="*/ 1895799 w 1900667"/>
                <a:gd name="connsiteY2" fmla="*/ 402757 h 766187"/>
                <a:gd name="connsiteX3" fmla="*/ 1886334 w 1900667"/>
                <a:gd name="connsiteY3" fmla="*/ 766187 h 766187"/>
                <a:gd name="connsiteX4" fmla="*/ 0 w 1900667"/>
                <a:gd name="connsiteY4" fmla="*/ 756353 h 766187"/>
                <a:gd name="connsiteX5" fmla="*/ 378177 w 1900667"/>
                <a:gd name="connsiteY5" fmla="*/ 378177 h 766187"/>
                <a:gd name="connsiteX6" fmla="*/ 0 w 1900667"/>
                <a:gd name="connsiteY6" fmla="*/ 0 h 76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0667" h="766187">
                  <a:moveTo>
                    <a:pt x="0" y="0"/>
                  </a:moveTo>
                  <a:lnTo>
                    <a:pt x="1896166" y="0"/>
                  </a:lnTo>
                  <a:cubicBezTo>
                    <a:pt x="1894405" y="126059"/>
                    <a:pt x="1907393" y="301278"/>
                    <a:pt x="1895799" y="402757"/>
                  </a:cubicBezTo>
                  <a:cubicBezTo>
                    <a:pt x="1887728" y="697603"/>
                    <a:pt x="1884573" y="633573"/>
                    <a:pt x="1886334" y="766187"/>
                  </a:cubicBez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Release</a:t>
              </a:r>
              <a:endParaRPr lang="en-US" sz="1300" b="1" kern="1200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9527" y="2329827"/>
            <a:ext cx="5310282" cy="4528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3070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36672"/>
            <a:ext cx="8610600" cy="1293028"/>
          </a:xfrm>
        </p:spPr>
        <p:txBody>
          <a:bodyPr/>
          <a:lstStyle/>
          <a:p>
            <a:r>
              <a:rPr lang="en-US" dirty="0" smtClean="0"/>
              <a:t>Design Process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34546" y="1491099"/>
            <a:ext cx="10933440" cy="766187"/>
            <a:chOff x="687406" y="2212694"/>
            <a:chExt cx="10933440" cy="766187"/>
          </a:xfrm>
        </p:grpSpPr>
        <p:sp>
          <p:nvSpPr>
            <p:cNvPr id="6" name="Freeform 5"/>
            <p:cNvSpPr/>
            <p:nvPr/>
          </p:nvSpPr>
          <p:spPr>
            <a:xfrm>
              <a:off x="68740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0 w 1890884"/>
                <a:gd name="connsiteY5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69342" tIns="34671" rIns="206424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Interface Design</a:t>
              </a:r>
              <a:endParaRPr lang="en-US" sz="1300" b="1" kern="1200" dirty="0"/>
            </a:p>
          </p:txBody>
        </p:sp>
        <p:sp>
          <p:nvSpPr>
            <p:cNvPr id="7" name="Freeform 6"/>
            <p:cNvSpPr/>
            <p:nvPr/>
          </p:nvSpPr>
          <p:spPr>
            <a:xfrm>
              <a:off x="2200114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Implement Basic Functionality</a:t>
              </a:r>
              <a:endParaRPr lang="en-US" sz="1300" b="1" kern="1200" dirty="0"/>
            </a:p>
          </p:txBody>
        </p:sp>
        <p:sp>
          <p:nvSpPr>
            <p:cNvPr id="8" name="Freeform 7"/>
            <p:cNvSpPr/>
            <p:nvPr/>
          </p:nvSpPr>
          <p:spPr>
            <a:xfrm>
              <a:off x="3712821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>
                  <a:solidFill>
                    <a:schemeClr val="tx1"/>
                  </a:solidFill>
                </a:rPr>
                <a:t>Debug</a:t>
              </a:r>
              <a:endParaRPr lang="en-US" sz="1300" b="1" kern="1200" dirty="0">
                <a:solidFill>
                  <a:schemeClr val="tx1"/>
                </a:solidFill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>
              <a:off x="5225528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Expand Functionality</a:t>
              </a:r>
              <a:endParaRPr lang="en-US" sz="1300" b="1" kern="1200" dirty="0"/>
            </a:p>
          </p:txBody>
        </p:sp>
        <p:sp>
          <p:nvSpPr>
            <p:cNvPr id="10" name="Freeform 9"/>
            <p:cNvSpPr/>
            <p:nvPr/>
          </p:nvSpPr>
          <p:spPr>
            <a:xfrm>
              <a:off x="673823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8250943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Testing</a:t>
              </a:r>
              <a:endParaRPr lang="en-US" sz="1300" b="1" kern="1200" dirty="0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9720179" y="2212694"/>
              <a:ext cx="1900667" cy="766187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512708 w 1896166"/>
                <a:gd name="connsiteY3" fmla="*/ 756353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76018"/>
                <a:gd name="connsiteX1" fmla="*/ 1896166 w 1896166"/>
                <a:gd name="connsiteY1" fmla="*/ 0 h 776018"/>
                <a:gd name="connsiteX2" fmla="*/ 1890884 w 1896166"/>
                <a:gd name="connsiteY2" fmla="*/ 378177 h 776018"/>
                <a:gd name="connsiteX3" fmla="*/ 1896166 w 1896166"/>
                <a:gd name="connsiteY3" fmla="*/ 776018 h 776018"/>
                <a:gd name="connsiteX4" fmla="*/ 0 w 1896166"/>
                <a:gd name="connsiteY4" fmla="*/ 756353 h 776018"/>
                <a:gd name="connsiteX5" fmla="*/ 378177 w 1896166"/>
                <a:gd name="connsiteY5" fmla="*/ 378177 h 776018"/>
                <a:gd name="connsiteX6" fmla="*/ 0 w 1896166"/>
                <a:gd name="connsiteY6" fmla="*/ 0 h 776018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37172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8943"/>
                <a:gd name="connsiteY0" fmla="*/ 0 h 756353"/>
                <a:gd name="connsiteX1" fmla="*/ 1896166 w 1898943"/>
                <a:gd name="connsiteY1" fmla="*/ 0 h 756353"/>
                <a:gd name="connsiteX2" fmla="*/ 1856470 w 1898943"/>
                <a:gd name="connsiteY2" fmla="*/ 412589 h 756353"/>
                <a:gd name="connsiteX3" fmla="*/ 1886333 w 1898943"/>
                <a:gd name="connsiteY3" fmla="*/ 751438 h 756353"/>
                <a:gd name="connsiteX4" fmla="*/ 0 w 1898943"/>
                <a:gd name="connsiteY4" fmla="*/ 756353 h 756353"/>
                <a:gd name="connsiteX5" fmla="*/ 378177 w 1898943"/>
                <a:gd name="connsiteY5" fmla="*/ 378177 h 756353"/>
                <a:gd name="connsiteX6" fmla="*/ 0 w 1898943"/>
                <a:gd name="connsiteY6" fmla="*/ 0 h 756353"/>
                <a:gd name="connsiteX0" fmla="*/ 0 w 1922507"/>
                <a:gd name="connsiteY0" fmla="*/ 0 h 756353"/>
                <a:gd name="connsiteX1" fmla="*/ 1896166 w 1922507"/>
                <a:gd name="connsiteY1" fmla="*/ 0 h 756353"/>
                <a:gd name="connsiteX2" fmla="*/ 1895799 w 1922507"/>
                <a:gd name="connsiteY2" fmla="*/ 402757 h 756353"/>
                <a:gd name="connsiteX3" fmla="*/ 1886333 w 1922507"/>
                <a:gd name="connsiteY3" fmla="*/ 751438 h 756353"/>
                <a:gd name="connsiteX4" fmla="*/ 0 w 1922507"/>
                <a:gd name="connsiteY4" fmla="*/ 756353 h 756353"/>
                <a:gd name="connsiteX5" fmla="*/ 378177 w 1922507"/>
                <a:gd name="connsiteY5" fmla="*/ 378177 h 756353"/>
                <a:gd name="connsiteX6" fmla="*/ 0 w 1922507"/>
                <a:gd name="connsiteY6" fmla="*/ 0 h 756353"/>
                <a:gd name="connsiteX0" fmla="*/ 0 w 1903111"/>
                <a:gd name="connsiteY0" fmla="*/ 0 h 756353"/>
                <a:gd name="connsiteX1" fmla="*/ 1896166 w 1903111"/>
                <a:gd name="connsiteY1" fmla="*/ 0 h 756353"/>
                <a:gd name="connsiteX2" fmla="*/ 1895799 w 1903111"/>
                <a:gd name="connsiteY2" fmla="*/ 402757 h 756353"/>
                <a:gd name="connsiteX3" fmla="*/ 1886333 w 1903111"/>
                <a:gd name="connsiteY3" fmla="*/ 751438 h 756353"/>
                <a:gd name="connsiteX4" fmla="*/ 0 w 1903111"/>
                <a:gd name="connsiteY4" fmla="*/ 756353 h 756353"/>
                <a:gd name="connsiteX5" fmla="*/ 378177 w 1903111"/>
                <a:gd name="connsiteY5" fmla="*/ 378177 h 756353"/>
                <a:gd name="connsiteX6" fmla="*/ 0 w 1903111"/>
                <a:gd name="connsiteY6" fmla="*/ 0 h 756353"/>
                <a:gd name="connsiteX0" fmla="*/ 0 w 1900667"/>
                <a:gd name="connsiteY0" fmla="*/ 0 h 756353"/>
                <a:gd name="connsiteX1" fmla="*/ 1896166 w 1900667"/>
                <a:gd name="connsiteY1" fmla="*/ 0 h 756353"/>
                <a:gd name="connsiteX2" fmla="*/ 1895799 w 1900667"/>
                <a:gd name="connsiteY2" fmla="*/ 402757 h 756353"/>
                <a:gd name="connsiteX3" fmla="*/ 1886333 w 1900667"/>
                <a:gd name="connsiteY3" fmla="*/ 751438 h 756353"/>
                <a:gd name="connsiteX4" fmla="*/ 0 w 1900667"/>
                <a:gd name="connsiteY4" fmla="*/ 756353 h 756353"/>
                <a:gd name="connsiteX5" fmla="*/ 378177 w 1900667"/>
                <a:gd name="connsiteY5" fmla="*/ 378177 h 756353"/>
                <a:gd name="connsiteX6" fmla="*/ 0 w 1900667"/>
                <a:gd name="connsiteY6" fmla="*/ 0 h 756353"/>
                <a:gd name="connsiteX0" fmla="*/ 0 w 1901082"/>
                <a:gd name="connsiteY0" fmla="*/ 0 h 766187"/>
                <a:gd name="connsiteX1" fmla="*/ 1896166 w 1901082"/>
                <a:gd name="connsiteY1" fmla="*/ 0 h 766187"/>
                <a:gd name="connsiteX2" fmla="*/ 1895799 w 1901082"/>
                <a:gd name="connsiteY2" fmla="*/ 402757 h 766187"/>
                <a:gd name="connsiteX3" fmla="*/ 1901082 w 1901082"/>
                <a:gd name="connsiteY3" fmla="*/ 766187 h 766187"/>
                <a:gd name="connsiteX4" fmla="*/ 0 w 1901082"/>
                <a:gd name="connsiteY4" fmla="*/ 756353 h 766187"/>
                <a:gd name="connsiteX5" fmla="*/ 378177 w 1901082"/>
                <a:gd name="connsiteY5" fmla="*/ 378177 h 766187"/>
                <a:gd name="connsiteX6" fmla="*/ 0 w 1901082"/>
                <a:gd name="connsiteY6" fmla="*/ 0 h 766187"/>
                <a:gd name="connsiteX0" fmla="*/ 0 w 1900667"/>
                <a:gd name="connsiteY0" fmla="*/ 0 h 766187"/>
                <a:gd name="connsiteX1" fmla="*/ 1896166 w 1900667"/>
                <a:gd name="connsiteY1" fmla="*/ 0 h 766187"/>
                <a:gd name="connsiteX2" fmla="*/ 1895799 w 1900667"/>
                <a:gd name="connsiteY2" fmla="*/ 402757 h 766187"/>
                <a:gd name="connsiteX3" fmla="*/ 1886334 w 1900667"/>
                <a:gd name="connsiteY3" fmla="*/ 766187 h 766187"/>
                <a:gd name="connsiteX4" fmla="*/ 0 w 1900667"/>
                <a:gd name="connsiteY4" fmla="*/ 756353 h 766187"/>
                <a:gd name="connsiteX5" fmla="*/ 378177 w 1900667"/>
                <a:gd name="connsiteY5" fmla="*/ 378177 h 766187"/>
                <a:gd name="connsiteX6" fmla="*/ 0 w 1900667"/>
                <a:gd name="connsiteY6" fmla="*/ 0 h 76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0667" h="766187">
                  <a:moveTo>
                    <a:pt x="0" y="0"/>
                  </a:moveTo>
                  <a:lnTo>
                    <a:pt x="1896166" y="0"/>
                  </a:lnTo>
                  <a:cubicBezTo>
                    <a:pt x="1894405" y="126059"/>
                    <a:pt x="1907393" y="301278"/>
                    <a:pt x="1895799" y="402757"/>
                  </a:cubicBezTo>
                  <a:cubicBezTo>
                    <a:pt x="1887728" y="697603"/>
                    <a:pt x="1884573" y="633573"/>
                    <a:pt x="1886334" y="766187"/>
                  </a:cubicBez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Release</a:t>
              </a:r>
              <a:endParaRPr lang="en-US" sz="1300" b="1" kern="1200" dirty="0"/>
            </a:p>
          </p:txBody>
        </p:sp>
      </p:grpSp>
      <p:pic>
        <p:nvPicPr>
          <p:cNvPr id="4" name="Picture 3" descr="FBLA2015 - [C:\DEV\Github\2015MamkFBLAApp\FBLA2015] - [app] - ...\app\src\main\java\com\aakportfolio\www\fbla2015\MainActivity.java - Android Studio 1.1.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47" b="50195"/>
          <a:stretch/>
        </p:blipFill>
        <p:spPr>
          <a:xfrm>
            <a:off x="1805796" y="2247452"/>
            <a:ext cx="7792528" cy="423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9378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36672"/>
            <a:ext cx="8610600" cy="1293028"/>
          </a:xfrm>
        </p:spPr>
        <p:txBody>
          <a:bodyPr/>
          <a:lstStyle/>
          <a:p>
            <a:r>
              <a:rPr lang="en-US" dirty="0" smtClean="0"/>
              <a:t>Design Process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34546" y="1491099"/>
            <a:ext cx="10933440" cy="766187"/>
            <a:chOff x="687406" y="2212694"/>
            <a:chExt cx="10933440" cy="766187"/>
          </a:xfrm>
        </p:grpSpPr>
        <p:sp>
          <p:nvSpPr>
            <p:cNvPr id="6" name="Freeform 5"/>
            <p:cNvSpPr/>
            <p:nvPr/>
          </p:nvSpPr>
          <p:spPr>
            <a:xfrm>
              <a:off x="68740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0 w 1890884"/>
                <a:gd name="connsiteY5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69342" tIns="34671" rIns="206424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Interface Design</a:t>
              </a:r>
              <a:endParaRPr lang="en-US" sz="1300" b="1" kern="1200" dirty="0"/>
            </a:p>
          </p:txBody>
        </p:sp>
        <p:sp>
          <p:nvSpPr>
            <p:cNvPr id="7" name="Freeform 6"/>
            <p:cNvSpPr/>
            <p:nvPr/>
          </p:nvSpPr>
          <p:spPr>
            <a:xfrm>
              <a:off x="2200114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Implement Basic Functionality</a:t>
              </a:r>
              <a:endParaRPr lang="en-US" sz="1300" b="1" kern="1200" dirty="0"/>
            </a:p>
          </p:txBody>
        </p:sp>
        <p:sp>
          <p:nvSpPr>
            <p:cNvPr id="8" name="Freeform 7"/>
            <p:cNvSpPr/>
            <p:nvPr/>
          </p:nvSpPr>
          <p:spPr>
            <a:xfrm>
              <a:off x="3712821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9" name="Freeform 8"/>
            <p:cNvSpPr/>
            <p:nvPr/>
          </p:nvSpPr>
          <p:spPr>
            <a:xfrm>
              <a:off x="5225528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>
                  <a:solidFill>
                    <a:schemeClr val="tx1"/>
                  </a:solidFill>
                </a:rPr>
                <a:t>Expand Functionality</a:t>
              </a:r>
              <a:endParaRPr lang="en-US" sz="1300" b="1" kern="1200" dirty="0">
                <a:solidFill>
                  <a:schemeClr val="tx1"/>
                </a:solidFill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>
              <a:off x="673823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8250943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Testing</a:t>
              </a:r>
              <a:endParaRPr lang="en-US" sz="1300" b="1" kern="1200" dirty="0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9720179" y="2212694"/>
              <a:ext cx="1900667" cy="766187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512708 w 1896166"/>
                <a:gd name="connsiteY3" fmla="*/ 756353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76018"/>
                <a:gd name="connsiteX1" fmla="*/ 1896166 w 1896166"/>
                <a:gd name="connsiteY1" fmla="*/ 0 h 776018"/>
                <a:gd name="connsiteX2" fmla="*/ 1890884 w 1896166"/>
                <a:gd name="connsiteY2" fmla="*/ 378177 h 776018"/>
                <a:gd name="connsiteX3" fmla="*/ 1896166 w 1896166"/>
                <a:gd name="connsiteY3" fmla="*/ 776018 h 776018"/>
                <a:gd name="connsiteX4" fmla="*/ 0 w 1896166"/>
                <a:gd name="connsiteY4" fmla="*/ 756353 h 776018"/>
                <a:gd name="connsiteX5" fmla="*/ 378177 w 1896166"/>
                <a:gd name="connsiteY5" fmla="*/ 378177 h 776018"/>
                <a:gd name="connsiteX6" fmla="*/ 0 w 1896166"/>
                <a:gd name="connsiteY6" fmla="*/ 0 h 776018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37172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8943"/>
                <a:gd name="connsiteY0" fmla="*/ 0 h 756353"/>
                <a:gd name="connsiteX1" fmla="*/ 1896166 w 1898943"/>
                <a:gd name="connsiteY1" fmla="*/ 0 h 756353"/>
                <a:gd name="connsiteX2" fmla="*/ 1856470 w 1898943"/>
                <a:gd name="connsiteY2" fmla="*/ 412589 h 756353"/>
                <a:gd name="connsiteX3" fmla="*/ 1886333 w 1898943"/>
                <a:gd name="connsiteY3" fmla="*/ 751438 h 756353"/>
                <a:gd name="connsiteX4" fmla="*/ 0 w 1898943"/>
                <a:gd name="connsiteY4" fmla="*/ 756353 h 756353"/>
                <a:gd name="connsiteX5" fmla="*/ 378177 w 1898943"/>
                <a:gd name="connsiteY5" fmla="*/ 378177 h 756353"/>
                <a:gd name="connsiteX6" fmla="*/ 0 w 1898943"/>
                <a:gd name="connsiteY6" fmla="*/ 0 h 756353"/>
                <a:gd name="connsiteX0" fmla="*/ 0 w 1922507"/>
                <a:gd name="connsiteY0" fmla="*/ 0 h 756353"/>
                <a:gd name="connsiteX1" fmla="*/ 1896166 w 1922507"/>
                <a:gd name="connsiteY1" fmla="*/ 0 h 756353"/>
                <a:gd name="connsiteX2" fmla="*/ 1895799 w 1922507"/>
                <a:gd name="connsiteY2" fmla="*/ 402757 h 756353"/>
                <a:gd name="connsiteX3" fmla="*/ 1886333 w 1922507"/>
                <a:gd name="connsiteY3" fmla="*/ 751438 h 756353"/>
                <a:gd name="connsiteX4" fmla="*/ 0 w 1922507"/>
                <a:gd name="connsiteY4" fmla="*/ 756353 h 756353"/>
                <a:gd name="connsiteX5" fmla="*/ 378177 w 1922507"/>
                <a:gd name="connsiteY5" fmla="*/ 378177 h 756353"/>
                <a:gd name="connsiteX6" fmla="*/ 0 w 1922507"/>
                <a:gd name="connsiteY6" fmla="*/ 0 h 756353"/>
                <a:gd name="connsiteX0" fmla="*/ 0 w 1903111"/>
                <a:gd name="connsiteY0" fmla="*/ 0 h 756353"/>
                <a:gd name="connsiteX1" fmla="*/ 1896166 w 1903111"/>
                <a:gd name="connsiteY1" fmla="*/ 0 h 756353"/>
                <a:gd name="connsiteX2" fmla="*/ 1895799 w 1903111"/>
                <a:gd name="connsiteY2" fmla="*/ 402757 h 756353"/>
                <a:gd name="connsiteX3" fmla="*/ 1886333 w 1903111"/>
                <a:gd name="connsiteY3" fmla="*/ 751438 h 756353"/>
                <a:gd name="connsiteX4" fmla="*/ 0 w 1903111"/>
                <a:gd name="connsiteY4" fmla="*/ 756353 h 756353"/>
                <a:gd name="connsiteX5" fmla="*/ 378177 w 1903111"/>
                <a:gd name="connsiteY5" fmla="*/ 378177 h 756353"/>
                <a:gd name="connsiteX6" fmla="*/ 0 w 1903111"/>
                <a:gd name="connsiteY6" fmla="*/ 0 h 756353"/>
                <a:gd name="connsiteX0" fmla="*/ 0 w 1900667"/>
                <a:gd name="connsiteY0" fmla="*/ 0 h 756353"/>
                <a:gd name="connsiteX1" fmla="*/ 1896166 w 1900667"/>
                <a:gd name="connsiteY1" fmla="*/ 0 h 756353"/>
                <a:gd name="connsiteX2" fmla="*/ 1895799 w 1900667"/>
                <a:gd name="connsiteY2" fmla="*/ 402757 h 756353"/>
                <a:gd name="connsiteX3" fmla="*/ 1886333 w 1900667"/>
                <a:gd name="connsiteY3" fmla="*/ 751438 h 756353"/>
                <a:gd name="connsiteX4" fmla="*/ 0 w 1900667"/>
                <a:gd name="connsiteY4" fmla="*/ 756353 h 756353"/>
                <a:gd name="connsiteX5" fmla="*/ 378177 w 1900667"/>
                <a:gd name="connsiteY5" fmla="*/ 378177 h 756353"/>
                <a:gd name="connsiteX6" fmla="*/ 0 w 1900667"/>
                <a:gd name="connsiteY6" fmla="*/ 0 h 756353"/>
                <a:gd name="connsiteX0" fmla="*/ 0 w 1901082"/>
                <a:gd name="connsiteY0" fmla="*/ 0 h 766187"/>
                <a:gd name="connsiteX1" fmla="*/ 1896166 w 1901082"/>
                <a:gd name="connsiteY1" fmla="*/ 0 h 766187"/>
                <a:gd name="connsiteX2" fmla="*/ 1895799 w 1901082"/>
                <a:gd name="connsiteY2" fmla="*/ 402757 h 766187"/>
                <a:gd name="connsiteX3" fmla="*/ 1901082 w 1901082"/>
                <a:gd name="connsiteY3" fmla="*/ 766187 h 766187"/>
                <a:gd name="connsiteX4" fmla="*/ 0 w 1901082"/>
                <a:gd name="connsiteY4" fmla="*/ 756353 h 766187"/>
                <a:gd name="connsiteX5" fmla="*/ 378177 w 1901082"/>
                <a:gd name="connsiteY5" fmla="*/ 378177 h 766187"/>
                <a:gd name="connsiteX6" fmla="*/ 0 w 1901082"/>
                <a:gd name="connsiteY6" fmla="*/ 0 h 766187"/>
                <a:gd name="connsiteX0" fmla="*/ 0 w 1900667"/>
                <a:gd name="connsiteY0" fmla="*/ 0 h 766187"/>
                <a:gd name="connsiteX1" fmla="*/ 1896166 w 1900667"/>
                <a:gd name="connsiteY1" fmla="*/ 0 h 766187"/>
                <a:gd name="connsiteX2" fmla="*/ 1895799 w 1900667"/>
                <a:gd name="connsiteY2" fmla="*/ 402757 h 766187"/>
                <a:gd name="connsiteX3" fmla="*/ 1886334 w 1900667"/>
                <a:gd name="connsiteY3" fmla="*/ 766187 h 766187"/>
                <a:gd name="connsiteX4" fmla="*/ 0 w 1900667"/>
                <a:gd name="connsiteY4" fmla="*/ 756353 h 766187"/>
                <a:gd name="connsiteX5" fmla="*/ 378177 w 1900667"/>
                <a:gd name="connsiteY5" fmla="*/ 378177 h 766187"/>
                <a:gd name="connsiteX6" fmla="*/ 0 w 1900667"/>
                <a:gd name="connsiteY6" fmla="*/ 0 h 76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0667" h="766187">
                  <a:moveTo>
                    <a:pt x="0" y="0"/>
                  </a:moveTo>
                  <a:lnTo>
                    <a:pt x="1896166" y="0"/>
                  </a:lnTo>
                  <a:cubicBezTo>
                    <a:pt x="1894405" y="126059"/>
                    <a:pt x="1907393" y="301278"/>
                    <a:pt x="1895799" y="402757"/>
                  </a:cubicBezTo>
                  <a:cubicBezTo>
                    <a:pt x="1887728" y="697603"/>
                    <a:pt x="1884573" y="633573"/>
                    <a:pt x="1886334" y="766187"/>
                  </a:cubicBez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Release</a:t>
              </a:r>
              <a:endParaRPr lang="en-US" sz="1300" b="1" kern="1200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13" t="2431" r="207" b="63774"/>
          <a:stretch/>
        </p:blipFill>
        <p:spPr>
          <a:xfrm>
            <a:off x="1218681" y="3012570"/>
            <a:ext cx="2213497" cy="231763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8735" y="2467156"/>
            <a:ext cx="2363099" cy="420106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15"/>
          <a:stretch/>
        </p:blipFill>
        <p:spPr>
          <a:xfrm>
            <a:off x="7013221" y="2685692"/>
            <a:ext cx="2940457" cy="398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989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TC104033937[[fn=Vapor Trail]]</Template>
  <TotalTime>2686</TotalTime>
  <Words>821</Words>
  <Application>Microsoft Office PowerPoint</Application>
  <PresentationFormat>Widescreen</PresentationFormat>
  <Paragraphs>144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Century Gothic</vt:lpstr>
      <vt:lpstr>Vapor Trail</vt:lpstr>
      <vt:lpstr>Mobile Application Development</vt:lpstr>
      <vt:lpstr>Our school has asked us to write a mobile application announcing activities at our school including dates, times, and contact information. We were to include an events list, and a banner with images.</vt:lpstr>
      <vt:lpstr>Our Solution</vt:lpstr>
      <vt:lpstr>Why android?</vt:lpstr>
      <vt:lpstr>Design Process</vt:lpstr>
      <vt:lpstr>Design Process</vt:lpstr>
      <vt:lpstr>Design Process</vt:lpstr>
      <vt:lpstr>Design Process</vt:lpstr>
      <vt:lpstr>Design Process</vt:lpstr>
      <vt:lpstr>Design Process</vt:lpstr>
      <vt:lpstr>Design Process</vt:lpstr>
      <vt:lpstr>Design Process</vt:lpstr>
      <vt:lpstr>Tools Used</vt:lpstr>
      <vt:lpstr>Documentation</vt:lpstr>
      <vt:lpstr>Screenshots</vt:lpstr>
      <vt:lpstr>Live Demo</vt:lpstr>
      <vt:lpstr>Thank you.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Katz</dc:creator>
  <cp:lastModifiedBy>Andrew Katz</cp:lastModifiedBy>
  <cp:revision>133</cp:revision>
  <dcterms:created xsi:type="dcterms:W3CDTF">2013-07-15T20:26:09Z</dcterms:created>
  <dcterms:modified xsi:type="dcterms:W3CDTF">2015-04-16T18:14:00Z</dcterms:modified>
</cp:coreProperties>
</file>